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9" r:id="rId3"/>
    <p:sldId id="338" r:id="rId4"/>
    <p:sldId id="328" r:id="rId5"/>
    <p:sldId id="350" r:id="rId6"/>
    <p:sldId id="351" r:id="rId7"/>
    <p:sldId id="342" r:id="rId8"/>
    <p:sldId id="340" r:id="rId9"/>
    <p:sldId id="331" r:id="rId10"/>
    <p:sldId id="336" r:id="rId11"/>
    <p:sldId id="261" r:id="rId12"/>
    <p:sldId id="337" r:id="rId13"/>
    <p:sldId id="327" r:id="rId14"/>
    <p:sldId id="265" r:id="rId15"/>
    <p:sldId id="343" r:id="rId16"/>
    <p:sldId id="352" r:id="rId17"/>
    <p:sldId id="353" r:id="rId18"/>
    <p:sldId id="354" r:id="rId19"/>
    <p:sldId id="355" r:id="rId20"/>
    <p:sldId id="356" r:id="rId21"/>
    <p:sldId id="357" r:id="rId22"/>
    <p:sldId id="358" r:id="rId23"/>
  </p:sldIdLst>
  <p:sldSz cx="9144000" cy="6858000" type="screen4x3"/>
  <p:notesSz cx="6858000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9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272" userDrawn="1">
          <p15:clr>
            <a:srgbClr val="A4A3A4"/>
          </p15:clr>
        </p15:guide>
        <p15:guide id="4" pos="54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erina Schilling" initials="KS" lastIdx="4" clrIdx="0">
    <p:extLst>
      <p:ext uri="{19B8F6BF-5375-455C-9EA6-DF929625EA0E}">
        <p15:presenceInfo xmlns:p15="http://schemas.microsoft.com/office/powerpoint/2012/main" userId="29ab0a867c410a7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9F"/>
    <a:srgbClr val="00AEEF"/>
    <a:srgbClr val="F5F28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2E9078-4C43-41C2-9022-ACD58C09E9AB}" v="172" dt="2019-05-19T09:15:59.4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77" d="100"/>
          <a:sy n="77" d="100"/>
        </p:scale>
        <p:origin x="1646" y="72"/>
      </p:cViewPr>
      <p:guideLst>
        <p:guide orient="horz" pos="1049"/>
        <p:guide pos="2880"/>
        <p:guide pos="272"/>
        <p:guide pos="548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4002" y="108"/>
      </p:cViewPr>
      <p:guideLst>
        <p:guide orient="horz" pos="3127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rina Schilling" userId="29ab0a867c410a7e" providerId="LiveId" clId="{32000592-FBFE-433F-AB17-C4210E15F164}"/>
    <pc:docChg chg="undo custSel addSld delSld modSld modMainMaster">
      <pc:chgData name="Katerina Schilling" userId="29ab0a867c410a7e" providerId="LiveId" clId="{32000592-FBFE-433F-AB17-C4210E15F164}" dt="2019-05-15T14:23:58.407" v="977" actId="20577"/>
      <pc:docMkLst>
        <pc:docMk/>
      </pc:docMkLst>
      <pc:sldChg chg="addSp delSp modSp">
        <pc:chgData name="Katerina Schilling" userId="29ab0a867c410a7e" providerId="LiveId" clId="{32000592-FBFE-433F-AB17-C4210E15F164}" dt="2019-05-15T12:44:23.687" v="811" actId="1076"/>
        <pc:sldMkLst>
          <pc:docMk/>
          <pc:sldMk cId="1370438145" sldId="256"/>
        </pc:sldMkLst>
        <pc:spChg chg="mod">
          <ac:chgData name="Katerina Schilling" userId="29ab0a867c410a7e" providerId="LiveId" clId="{32000592-FBFE-433F-AB17-C4210E15F164}" dt="2019-05-06T12:57:08.059" v="82" actId="20577"/>
          <ac:spMkLst>
            <pc:docMk/>
            <pc:sldMk cId="1370438145" sldId="256"/>
            <ac:spMk id="6" creationId="{CB861C57-B336-4E7F-95DC-DAD1AB5AE1FB}"/>
          </ac:spMkLst>
        </pc:spChg>
        <pc:grpChg chg="del">
          <ac:chgData name="Katerina Schilling" userId="29ab0a867c410a7e" providerId="LiveId" clId="{32000592-FBFE-433F-AB17-C4210E15F164}" dt="2019-05-06T12:57:25.508" v="83" actId="478"/>
          <ac:grpSpMkLst>
            <pc:docMk/>
            <pc:sldMk cId="1370438145" sldId="256"/>
            <ac:grpSpMk id="14" creationId="{5330769B-6CB9-4275-B7A8-F806B59569FA}"/>
          </ac:grpSpMkLst>
        </pc:grpChg>
        <pc:graphicFrameChg chg="del">
          <ac:chgData name="Katerina Schilling" userId="29ab0a867c410a7e" providerId="LiveId" clId="{32000592-FBFE-433F-AB17-C4210E15F164}" dt="2019-05-15T12:41:31.403" v="753"/>
          <ac:graphicFrameMkLst>
            <pc:docMk/>
            <pc:sldMk cId="1370438145" sldId="256"/>
            <ac:graphicFrameMk id="2" creationId="{5CD58229-0493-4F2A-A953-A84109A0A8AA}"/>
          </ac:graphicFrameMkLst>
        </pc:graphicFrameChg>
        <pc:graphicFrameChg chg="del">
          <ac:chgData name="Katerina Schilling" userId="29ab0a867c410a7e" providerId="LiveId" clId="{32000592-FBFE-433F-AB17-C4210E15F164}" dt="2019-05-15T12:41:31.403" v="753"/>
          <ac:graphicFrameMkLst>
            <pc:docMk/>
            <pc:sldMk cId="1370438145" sldId="256"/>
            <ac:graphicFrameMk id="3" creationId="{9683E025-DEFA-406C-B242-3F246519C9D7}"/>
          </ac:graphicFrameMkLst>
        </pc:graphicFrameChg>
        <pc:graphicFrameChg chg="del">
          <ac:chgData name="Katerina Schilling" userId="29ab0a867c410a7e" providerId="LiveId" clId="{32000592-FBFE-433F-AB17-C4210E15F164}" dt="2019-05-15T12:41:31.403" v="753"/>
          <ac:graphicFrameMkLst>
            <pc:docMk/>
            <pc:sldMk cId="1370438145" sldId="256"/>
            <ac:graphicFrameMk id="4" creationId="{91BFB381-609C-4A84-860B-6DBB4D48CE29}"/>
          </ac:graphicFrameMkLst>
        </pc:graphicFrameChg>
        <pc:graphicFrameChg chg="del">
          <ac:chgData name="Katerina Schilling" userId="29ab0a867c410a7e" providerId="LiveId" clId="{32000592-FBFE-433F-AB17-C4210E15F164}" dt="2019-05-15T12:41:31.403" v="753"/>
          <ac:graphicFrameMkLst>
            <pc:docMk/>
            <pc:sldMk cId="1370438145" sldId="256"/>
            <ac:graphicFrameMk id="5" creationId="{CBE270E9-1EC7-4078-AF6E-4EC972C8F33F}"/>
          </ac:graphicFrameMkLst>
        </pc:graphicFrameChg>
        <pc:graphicFrameChg chg="add del mod">
          <ac:chgData name="Katerina Schilling" userId="29ab0a867c410a7e" providerId="LiveId" clId="{32000592-FBFE-433F-AB17-C4210E15F164}" dt="2019-05-15T12:41:31.403" v="753"/>
          <ac:graphicFrameMkLst>
            <pc:docMk/>
            <pc:sldMk cId="1370438145" sldId="256"/>
            <ac:graphicFrameMk id="7" creationId="{3264C5A9-205D-4296-8021-0120C72F48F5}"/>
          </ac:graphicFrameMkLst>
        </pc:graphicFrameChg>
        <pc:graphicFrameChg chg="add del mod">
          <ac:chgData name="Katerina Schilling" userId="29ab0a867c410a7e" providerId="LiveId" clId="{32000592-FBFE-433F-AB17-C4210E15F164}" dt="2019-05-15T12:41:31.403" v="753"/>
          <ac:graphicFrameMkLst>
            <pc:docMk/>
            <pc:sldMk cId="1370438145" sldId="256"/>
            <ac:graphicFrameMk id="8" creationId="{79F98C24-4813-4CA8-83F5-3E8393DB3F81}"/>
          </ac:graphicFrameMkLst>
        </pc:graphicFrameChg>
        <pc:picChg chg="add del mod">
          <ac:chgData name="Katerina Schilling" userId="29ab0a867c410a7e" providerId="LiveId" clId="{32000592-FBFE-433F-AB17-C4210E15F164}" dt="2019-05-15T12:38:07.132" v="749" actId="478"/>
          <ac:picMkLst>
            <pc:docMk/>
            <pc:sldMk cId="1370438145" sldId="256"/>
            <ac:picMk id="15" creationId="{2CB7E9FF-4DA3-440D-AE43-D519B449A554}"/>
          </ac:picMkLst>
        </pc:picChg>
        <pc:picChg chg="add mod">
          <ac:chgData name="Katerina Schilling" userId="29ab0a867c410a7e" providerId="LiveId" clId="{32000592-FBFE-433F-AB17-C4210E15F164}" dt="2019-05-15T12:44:23.687" v="811" actId="1076"/>
          <ac:picMkLst>
            <pc:docMk/>
            <pc:sldMk cId="1370438145" sldId="256"/>
            <ac:picMk id="3074" creationId="{4AA60605-14AC-4B06-A549-B1309F9A8810}"/>
          </ac:picMkLst>
        </pc:picChg>
        <pc:picChg chg="add mod">
          <ac:chgData name="Katerina Schilling" userId="29ab0a867c410a7e" providerId="LiveId" clId="{32000592-FBFE-433F-AB17-C4210E15F164}" dt="2019-05-15T12:42:14.737" v="756" actId="1076"/>
          <ac:picMkLst>
            <pc:docMk/>
            <pc:sldMk cId="1370438145" sldId="256"/>
            <ac:picMk id="3075" creationId="{76D06E68-E031-451E-A761-EA1E602F0AC9}"/>
          </ac:picMkLst>
        </pc:picChg>
      </pc:sldChg>
      <pc:sldChg chg="addSp delSp modSp modAnim">
        <pc:chgData name="Katerina Schilling" userId="29ab0a867c410a7e" providerId="LiveId" clId="{32000592-FBFE-433F-AB17-C4210E15F164}" dt="2019-05-15T12:45:09.147" v="916" actId="20577"/>
        <pc:sldMkLst>
          <pc:docMk/>
          <pc:sldMk cId="3484413972" sldId="259"/>
        </pc:sldMkLst>
        <pc:spChg chg="mod">
          <ac:chgData name="Katerina Schilling" userId="29ab0a867c410a7e" providerId="LiveId" clId="{32000592-FBFE-433F-AB17-C4210E15F164}" dt="2019-05-15T12:45:09.147" v="916" actId="20577"/>
          <ac:spMkLst>
            <pc:docMk/>
            <pc:sldMk cId="3484413972" sldId="259"/>
            <ac:spMk id="2" creationId="{00000000-0000-0000-0000-000000000000}"/>
          </ac:spMkLst>
        </pc:spChg>
        <pc:spChg chg="mod">
          <ac:chgData name="Katerina Schilling" userId="29ab0a867c410a7e" providerId="LiveId" clId="{32000592-FBFE-433F-AB17-C4210E15F164}" dt="2019-05-06T12:57:46.160" v="88" actId="20577"/>
          <ac:spMkLst>
            <pc:docMk/>
            <pc:sldMk cId="3484413972" sldId="259"/>
            <ac:spMk id="3" creationId="{00000000-0000-0000-0000-000000000000}"/>
          </ac:spMkLst>
        </pc:spChg>
        <pc:spChg chg="add del mod">
          <ac:chgData name="Katerina Schilling" userId="29ab0a867c410a7e" providerId="LiveId" clId="{32000592-FBFE-433F-AB17-C4210E15F164}" dt="2019-05-15T12:42:33.759" v="760" actId="478"/>
          <ac:spMkLst>
            <pc:docMk/>
            <pc:sldMk cId="3484413972" sldId="259"/>
            <ac:spMk id="4" creationId="{8F358708-481F-4D7F-B05B-24FF650B2DC9}"/>
          </ac:spMkLst>
        </pc:spChg>
        <pc:spChg chg="del">
          <ac:chgData name="Katerina Schilling" userId="29ab0a867c410a7e" providerId="LiveId" clId="{32000592-FBFE-433F-AB17-C4210E15F164}" dt="2019-05-15T12:42:31.909" v="759" actId="478"/>
          <ac:spMkLst>
            <pc:docMk/>
            <pc:sldMk cId="3484413972" sldId="259"/>
            <ac:spMk id="15" creationId="{ED914595-C3DE-4503-AF3F-BC3E6D58B80B}"/>
          </ac:spMkLst>
        </pc:spChg>
        <pc:picChg chg="add mod">
          <ac:chgData name="Katerina Schilling" userId="29ab0a867c410a7e" providerId="LiveId" clId="{32000592-FBFE-433F-AB17-C4210E15F164}" dt="2019-05-15T12:45:05.311" v="907" actId="1076"/>
          <ac:picMkLst>
            <pc:docMk/>
            <pc:sldMk cId="3484413972" sldId="259"/>
            <ac:picMk id="7" creationId="{3646F081-A6ED-4FAA-AEA0-DA3DF7E632CC}"/>
          </ac:picMkLst>
        </pc:picChg>
        <pc:picChg chg="del">
          <ac:chgData name="Katerina Schilling" userId="29ab0a867c410a7e" providerId="LiveId" clId="{32000592-FBFE-433F-AB17-C4210E15F164}" dt="2019-05-15T12:42:27.784" v="758" actId="478"/>
          <ac:picMkLst>
            <pc:docMk/>
            <pc:sldMk cId="3484413972" sldId="259"/>
            <ac:picMk id="14" creationId="{38ADDDBC-F44E-44CB-9A05-E0BD4234B77A}"/>
          </ac:picMkLst>
        </pc:picChg>
        <pc:picChg chg="del">
          <ac:chgData name="Katerina Schilling" userId="29ab0a867c410a7e" providerId="LiveId" clId="{32000592-FBFE-433F-AB17-C4210E15F164}" dt="2019-05-06T12:58:14.824" v="92" actId="478"/>
          <ac:picMkLst>
            <pc:docMk/>
            <pc:sldMk cId="3484413972" sldId="259"/>
            <ac:picMk id="16" creationId="{31E988D3-9235-4BB3-8A74-38D88F1B949B}"/>
          </ac:picMkLst>
        </pc:picChg>
        <pc:picChg chg="del">
          <ac:chgData name="Katerina Schilling" userId="29ab0a867c410a7e" providerId="LiveId" clId="{32000592-FBFE-433F-AB17-C4210E15F164}" dt="2019-05-06T12:58:15.768" v="93" actId="478"/>
          <ac:picMkLst>
            <pc:docMk/>
            <pc:sldMk cId="3484413972" sldId="259"/>
            <ac:picMk id="17" creationId="{F8B6CDCC-E6FF-4D59-A109-153191E0DA02}"/>
          </ac:picMkLst>
        </pc:picChg>
      </pc:sldChg>
      <pc:sldChg chg="modSp addCm modCm">
        <pc:chgData name="Katerina Schilling" userId="29ab0a867c410a7e" providerId="LiveId" clId="{32000592-FBFE-433F-AB17-C4210E15F164}" dt="2019-05-06T13:21:11.217" v="493" actId="13926"/>
        <pc:sldMkLst>
          <pc:docMk/>
          <pc:sldMk cId="3524331408" sldId="261"/>
        </pc:sldMkLst>
        <pc:spChg chg="mod">
          <ac:chgData name="Katerina Schilling" userId="29ab0a867c410a7e" providerId="LiveId" clId="{32000592-FBFE-433F-AB17-C4210E15F164}" dt="2019-05-06T13:20:24.310" v="490" actId="13926"/>
          <ac:spMkLst>
            <pc:docMk/>
            <pc:sldMk cId="3524331408" sldId="261"/>
            <ac:spMk id="4" creationId="{00000000-0000-0000-0000-000000000000}"/>
          </ac:spMkLst>
        </pc:spChg>
        <pc:spChg chg="mod">
          <ac:chgData name="Katerina Schilling" userId="29ab0a867c410a7e" providerId="LiveId" clId="{32000592-FBFE-433F-AB17-C4210E15F164}" dt="2019-05-06T13:21:11.217" v="493" actId="13926"/>
          <ac:spMkLst>
            <pc:docMk/>
            <pc:sldMk cId="3524331408" sldId="261"/>
            <ac:spMk id="7" creationId="{00000000-0000-0000-0000-000000000000}"/>
          </ac:spMkLst>
        </pc:spChg>
        <pc:picChg chg="mod">
          <ac:chgData name="Katerina Schilling" userId="29ab0a867c410a7e" providerId="LiveId" clId="{32000592-FBFE-433F-AB17-C4210E15F164}" dt="2019-05-06T13:20:14.258" v="486" actId="1038"/>
          <ac:picMkLst>
            <pc:docMk/>
            <pc:sldMk cId="3524331408" sldId="261"/>
            <ac:picMk id="6" creationId="{7267437C-2C08-4EAE-BEC3-E116B3970BF9}"/>
          </ac:picMkLst>
        </pc:picChg>
      </pc:sldChg>
      <pc:sldChg chg="modSp addCm modCm">
        <pc:chgData name="Katerina Schilling" userId="29ab0a867c410a7e" providerId="LiveId" clId="{32000592-FBFE-433F-AB17-C4210E15F164}" dt="2019-05-06T13:23:09.347" v="562"/>
        <pc:sldMkLst>
          <pc:docMk/>
          <pc:sldMk cId="2204755190" sldId="265"/>
        </pc:sldMkLst>
        <pc:spChg chg="mod">
          <ac:chgData name="Katerina Schilling" userId="29ab0a867c410a7e" providerId="LiveId" clId="{32000592-FBFE-433F-AB17-C4210E15F164}" dt="2019-05-06T13:22:38.691" v="560" actId="13926"/>
          <ac:spMkLst>
            <pc:docMk/>
            <pc:sldMk cId="2204755190" sldId="265"/>
            <ac:spMk id="2" creationId="{00000000-0000-0000-0000-000000000000}"/>
          </ac:spMkLst>
        </pc:spChg>
      </pc:sldChg>
      <pc:sldChg chg="addSp delSp modSp">
        <pc:chgData name="Katerina Schilling" userId="29ab0a867c410a7e" providerId="LiveId" clId="{32000592-FBFE-433F-AB17-C4210E15F164}" dt="2019-05-15T13:14:41.730" v="923" actId="732"/>
        <pc:sldMkLst>
          <pc:docMk/>
          <pc:sldMk cId="2007591566" sldId="328"/>
        </pc:sldMkLst>
        <pc:spChg chg="mod">
          <ac:chgData name="Katerina Schilling" userId="29ab0a867c410a7e" providerId="LiveId" clId="{32000592-FBFE-433F-AB17-C4210E15F164}" dt="2019-05-06T12:59:14.219" v="127" actId="20577"/>
          <ac:spMkLst>
            <pc:docMk/>
            <pc:sldMk cId="2007591566" sldId="328"/>
            <ac:spMk id="2" creationId="{0D6F50FA-14DC-4397-8E78-38EF851E86C7}"/>
          </ac:spMkLst>
        </pc:spChg>
        <pc:picChg chg="add mod modCrop">
          <ac:chgData name="Katerina Schilling" userId="29ab0a867c410a7e" providerId="LiveId" clId="{32000592-FBFE-433F-AB17-C4210E15F164}" dt="2019-05-15T13:14:41.730" v="923" actId="732"/>
          <ac:picMkLst>
            <pc:docMk/>
            <pc:sldMk cId="2007591566" sldId="328"/>
            <ac:picMk id="3" creationId="{79BB9B81-664B-49ED-940F-984B08217805}"/>
          </ac:picMkLst>
        </pc:picChg>
        <pc:picChg chg="del">
          <ac:chgData name="Katerina Schilling" userId="29ab0a867c410a7e" providerId="LiveId" clId="{32000592-FBFE-433F-AB17-C4210E15F164}" dt="2019-05-15T13:14:07.240" v="917" actId="478"/>
          <ac:picMkLst>
            <pc:docMk/>
            <pc:sldMk cId="2007591566" sldId="328"/>
            <ac:picMk id="8" creationId="{1D6C2846-EBE4-4BFC-9FBD-357E39C1781A}"/>
          </ac:picMkLst>
        </pc:picChg>
      </pc:sldChg>
      <pc:sldChg chg="modSp">
        <pc:chgData name="Katerina Schilling" userId="29ab0a867c410a7e" providerId="LiveId" clId="{32000592-FBFE-433F-AB17-C4210E15F164}" dt="2019-05-06T13:00:58.748" v="156" actId="113"/>
        <pc:sldMkLst>
          <pc:docMk/>
          <pc:sldMk cId="3206482054" sldId="331"/>
        </pc:sldMkLst>
        <pc:spChg chg="mod">
          <ac:chgData name="Katerina Schilling" userId="29ab0a867c410a7e" providerId="LiveId" clId="{32000592-FBFE-433F-AB17-C4210E15F164}" dt="2019-05-06T13:00:58.748" v="156" actId="113"/>
          <ac:spMkLst>
            <pc:docMk/>
            <pc:sldMk cId="3206482054" sldId="331"/>
            <ac:spMk id="3" creationId="{00000000-0000-0000-0000-000000000000}"/>
          </ac:spMkLst>
        </pc:spChg>
      </pc:sldChg>
      <pc:sldChg chg="modSp">
        <pc:chgData name="Katerina Schilling" userId="29ab0a867c410a7e" providerId="LiveId" clId="{32000592-FBFE-433F-AB17-C4210E15F164}" dt="2019-05-15T14:23:58.407" v="977" actId="20577"/>
        <pc:sldMkLst>
          <pc:docMk/>
          <pc:sldMk cId="2302153842" sldId="336"/>
        </pc:sldMkLst>
        <pc:graphicFrameChg chg="modGraphic">
          <ac:chgData name="Katerina Schilling" userId="29ab0a867c410a7e" providerId="LiveId" clId="{32000592-FBFE-433F-AB17-C4210E15F164}" dt="2019-05-15T14:23:58.407" v="977" actId="20577"/>
          <ac:graphicFrameMkLst>
            <pc:docMk/>
            <pc:sldMk cId="2302153842" sldId="336"/>
            <ac:graphicFrameMk id="4" creationId="{D93EBB06-84EF-4524-BD09-C3123EF32075}"/>
          </ac:graphicFrameMkLst>
        </pc:graphicFrameChg>
      </pc:sldChg>
      <pc:sldChg chg="addSp delSp modSp add modNotesTx">
        <pc:chgData name="Katerina Schilling" userId="29ab0a867c410a7e" providerId="LiveId" clId="{32000592-FBFE-433F-AB17-C4210E15F164}" dt="2019-05-15T14:23:01.210" v="959" actId="6549"/>
        <pc:sldMkLst>
          <pc:docMk/>
          <pc:sldMk cId="1610478702" sldId="338"/>
        </pc:sldMkLst>
        <pc:spChg chg="mod">
          <ac:chgData name="Katerina Schilling" userId="29ab0a867c410a7e" providerId="LiveId" clId="{32000592-FBFE-433F-AB17-C4210E15F164}" dt="2019-05-06T13:23:29.471" v="593" actId="20577"/>
          <ac:spMkLst>
            <pc:docMk/>
            <pc:sldMk cId="1610478702" sldId="338"/>
            <ac:spMk id="2" creationId="{F9D39CCE-DD87-46B3-B9D5-2EA68F0B5A87}"/>
          </ac:spMkLst>
        </pc:spChg>
        <pc:spChg chg="del mod">
          <ac:chgData name="Katerina Schilling" userId="29ab0a867c410a7e" providerId="LiveId" clId="{32000592-FBFE-433F-AB17-C4210E15F164}" dt="2019-05-15T13:58:21.621" v="955" actId="478"/>
          <ac:spMkLst>
            <pc:docMk/>
            <pc:sldMk cId="1610478702" sldId="338"/>
            <ac:spMk id="3" creationId="{8CAF2DE5-7A5E-46CB-858C-9A9C615D456F}"/>
          </ac:spMkLst>
        </pc:spChg>
        <pc:spChg chg="add del">
          <ac:chgData name="Katerina Schilling" userId="29ab0a867c410a7e" providerId="LiveId" clId="{32000592-FBFE-433F-AB17-C4210E15F164}" dt="2019-05-15T13:55:54.304" v="926"/>
          <ac:spMkLst>
            <pc:docMk/>
            <pc:sldMk cId="1610478702" sldId="338"/>
            <ac:spMk id="5" creationId="{F4D3F301-4498-4506-9394-E6BFF035DE85}"/>
          </ac:spMkLst>
        </pc:spChg>
        <pc:spChg chg="add del">
          <ac:chgData name="Katerina Schilling" userId="29ab0a867c410a7e" providerId="LiveId" clId="{32000592-FBFE-433F-AB17-C4210E15F164}" dt="2019-05-15T13:55:54.304" v="926"/>
          <ac:spMkLst>
            <pc:docMk/>
            <pc:sldMk cId="1610478702" sldId="338"/>
            <ac:spMk id="6" creationId="{E4D890E7-1C15-4438-A152-697E9E5A047A}"/>
          </ac:spMkLst>
        </pc:spChg>
        <pc:spChg chg="add mod">
          <ac:chgData name="Katerina Schilling" userId="29ab0a867c410a7e" providerId="LiveId" clId="{32000592-FBFE-433F-AB17-C4210E15F164}" dt="2019-05-15T13:56:30.236" v="932" actId="1076"/>
          <ac:spMkLst>
            <pc:docMk/>
            <pc:sldMk cId="1610478702" sldId="338"/>
            <ac:spMk id="7" creationId="{745F353F-3483-4CE1-A5DC-68EF9B54861A}"/>
          </ac:spMkLst>
        </pc:spChg>
        <pc:spChg chg="add del mod">
          <ac:chgData name="Katerina Schilling" userId="29ab0a867c410a7e" providerId="LiveId" clId="{32000592-FBFE-433F-AB17-C4210E15F164}" dt="2019-05-15T13:58:26.950" v="956" actId="478"/>
          <ac:spMkLst>
            <pc:docMk/>
            <pc:sldMk cId="1610478702" sldId="338"/>
            <ac:spMk id="10" creationId="{FC1C7C41-BB6C-4990-BC8A-F5D3CB823B6B}"/>
          </ac:spMkLst>
        </pc:spChg>
        <pc:spChg chg="add mod">
          <ac:chgData name="Katerina Schilling" userId="29ab0a867c410a7e" providerId="LiveId" clId="{32000592-FBFE-433F-AB17-C4210E15F164}" dt="2019-05-15T13:58:00.339" v="953" actId="14100"/>
          <ac:spMkLst>
            <pc:docMk/>
            <pc:sldMk cId="1610478702" sldId="338"/>
            <ac:spMk id="18" creationId="{CF4C4334-4D6A-4DA2-910A-9FC0FE4CC30D}"/>
          </ac:spMkLst>
        </pc:spChg>
        <pc:graphicFrameChg chg="add del">
          <ac:chgData name="Katerina Schilling" userId="29ab0a867c410a7e" providerId="LiveId" clId="{32000592-FBFE-433F-AB17-C4210E15F164}" dt="2019-05-15T13:55:54.304" v="926"/>
          <ac:graphicFrameMkLst>
            <pc:docMk/>
            <pc:sldMk cId="1610478702" sldId="338"/>
            <ac:graphicFrameMk id="4" creationId="{C4C40529-F34E-45BC-B715-A6E2DB649754}"/>
          </ac:graphicFrameMkLst>
        </pc:graphicFrameChg>
        <pc:graphicFrameChg chg="add del">
          <ac:chgData name="Katerina Schilling" userId="29ab0a867c410a7e" providerId="LiveId" clId="{32000592-FBFE-433F-AB17-C4210E15F164}" dt="2019-05-15T13:56:56.897" v="937"/>
          <ac:graphicFrameMkLst>
            <pc:docMk/>
            <pc:sldMk cId="1610478702" sldId="338"/>
            <ac:graphicFrameMk id="8" creationId="{1176EC22-D270-447C-BFD3-F521A3F90E64}"/>
          </ac:graphicFrameMkLst>
        </pc:graphicFrameChg>
        <pc:picChg chg="add mod">
          <ac:chgData name="Katerina Schilling" userId="29ab0a867c410a7e" providerId="LiveId" clId="{32000592-FBFE-433F-AB17-C4210E15F164}" dt="2019-05-15T13:57:49.737" v="941" actId="1076"/>
          <ac:picMkLst>
            <pc:docMk/>
            <pc:sldMk cId="1610478702" sldId="338"/>
            <ac:picMk id="9" creationId="{8776BC7E-23B4-459A-BD49-9172E96E7E19}"/>
          </ac:picMkLst>
        </pc:picChg>
        <pc:picChg chg="add del">
          <ac:chgData name="Katerina Schilling" userId="29ab0a867c410a7e" providerId="LiveId" clId="{32000592-FBFE-433F-AB17-C4210E15F164}" dt="2019-05-15T13:55:54.304" v="926"/>
          <ac:picMkLst>
            <pc:docMk/>
            <pc:sldMk cId="1610478702" sldId="338"/>
            <ac:picMk id="4097" creationId="{7192CD25-6727-48B5-934E-E501C2EFB73F}"/>
          </ac:picMkLst>
        </pc:picChg>
        <pc:picChg chg="add del">
          <ac:chgData name="Katerina Schilling" userId="29ab0a867c410a7e" providerId="LiveId" clId="{32000592-FBFE-433F-AB17-C4210E15F164}" dt="2019-05-15T13:55:54.304" v="926"/>
          <ac:picMkLst>
            <pc:docMk/>
            <pc:sldMk cId="1610478702" sldId="338"/>
            <ac:picMk id="4098" creationId="{C269FD47-596A-4214-A915-F7BBBE4DF96D}"/>
          </ac:picMkLst>
        </pc:picChg>
        <pc:picChg chg="add del">
          <ac:chgData name="Katerina Schilling" userId="29ab0a867c410a7e" providerId="LiveId" clId="{32000592-FBFE-433F-AB17-C4210E15F164}" dt="2019-05-15T13:55:54.304" v="926"/>
          <ac:picMkLst>
            <pc:docMk/>
            <pc:sldMk cId="1610478702" sldId="338"/>
            <ac:picMk id="4099" creationId="{40102ED3-6A44-4906-9822-BC64CCFF831C}"/>
          </ac:picMkLst>
        </pc:picChg>
        <pc:picChg chg="add del">
          <ac:chgData name="Katerina Schilling" userId="29ab0a867c410a7e" providerId="LiveId" clId="{32000592-FBFE-433F-AB17-C4210E15F164}" dt="2019-05-15T13:55:54.304" v="926"/>
          <ac:picMkLst>
            <pc:docMk/>
            <pc:sldMk cId="1610478702" sldId="338"/>
            <ac:picMk id="4100" creationId="{5D531E4D-3676-4A4B-95B2-085C9AB98006}"/>
          </ac:picMkLst>
        </pc:picChg>
        <pc:picChg chg="add del">
          <ac:chgData name="Katerina Schilling" userId="29ab0a867c410a7e" providerId="LiveId" clId="{32000592-FBFE-433F-AB17-C4210E15F164}" dt="2019-05-15T13:55:54.304" v="926"/>
          <ac:picMkLst>
            <pc:docMk/>
            <pc:sldMk cId="1610478702" sldId="338"/>
            <ac:picMk id="4101" creationId="{E1DCE1F2-7BE8-4B5C-A8CC-43A02E7FD7F8}"/>
          </ac:picMkLst>
        </pc:picChg>
        <pc:picChg chg="add del">
          <ac:chgData name="Katerina Schilling" userId="29ab0a867c410a7e" providerId="LiveId" clId="{32000592-FBFE-433F-AB17-C4210E15F164}" dt="2019-05-15T13:55:54.304" v="926"/>
          <ac:picMkLst>
            <pc:docMk/>
            <pc:sldMk cId="1610478702" sldId="338"/>
            <ac:picMk id="4102" creationId="{12C4F127-7134-447D-B9FC-89E449D37FC8}"/>
          </ac:picMkLst>
        </pc:picChg>
        <pc:picChg chg="add del">
          <ac:chgData name="Katerina Schilling" userId="29ab0a867c410a7e" providerId="LiveId" clId="{32000592-FBFE-433F-AB17-C4210E15F164}" dt="2019-05-15T13:55:54.304" v="926"/>
          <ac:picMkLst>
            <pc:docMk/>
            <pc:sldMk cId="1610478702" sldId="338"/>
            <ac:picMk id="4103" creationId="{427E5DD8-56F5-4F5A-B48F-44A6C74657E7}"/>
          </ac:picMkLst>
        </pc:picChg>
        <pc:picChg chg="add del">
          <ac:chgData name="Katerina Schilling" userId="29ab0a867c410a7e" providerId="LiveId" clId="{32000592-FBFE-433F-AB17-C4210E15F164}" dt="2019-05-15T13:55:54.304" v="926"/>
          <ac:picMkLst>
            <pc:docMk/>
            <pc:sldMk cId="1610478702" sldId="338"/>
            <ac:picMk id="4104" creationId="{863D8640-390F-42E1-BE14-36E658180F4F}"/>
          </ac:picMkLst>
        </pc:picChg>
        <pc:picChg chg="add del">
          <ac:chgData name="Katerina Schilling" userId="29ab0a867c410a7e" providerId="LiveId" clId="{32000592-FBFE-433F-AB17-C4210E15F164}" dt="2019-05-15T13:55:54.304" v="926"/>
          <ac:picMkLst>
            <pc:docMk/>
            <pc:sldMk cId="1610478702" sldId="338"/>
            <ac:picMk id="4105" creationId="{8AA13748-EC3F-48E6-A92C-0DD1DDB71F14}"/>
          </ac:picMkLst>
        </pc:picChg>
        <pc:picChg chg="add mod">
          <ac:chgData name="Katerina Schilling" userId="29ab0a867c410a7e" providerId="LiveId" clId="{32000592-FBFE-433F-AB17-C4210E15F164}" dt="2019-05-15T13:56:34.390" v="933" actId="1076"/>
          <ac:picMkLst>
            <pc:docMk/>
            <pc:sldMk cId="1610478702" sldId="338"/>
            <ac:picMk id="4108" creationId="{666149F7-47D5-4C6A-842C-6FEC61275F74}"/>
          </ac:picMkLst>
        </pc:picChg>
        <pc:picChg chg="add del">
          <ac:chgData name="Katerina Schilling" userId="29ab0a867c410a7e" providerId="LiveId" clId="{32000592-FBFE-433F-AB17-C4210E15F164}" dt="2019-05-15T13:56:56.897" v="937"/>
          <ac:picMkLst>
            <pc:docMk/>
            <pc:sldMk cId="1610478702" sldId="338"/>
            <ac:picMk id="4110" creationId="{1E8B1E4D-1243-477D-95EB-AB0512A19F14}"/>
          </ac:picMkLst>
        </pc:picChg>
        <pc:picChg chg="add del">
          <ac:chgData name="Katerina Schilling" userId="29ab0a867c410a7e" providerId="LiveId" clId="{32000592-FBFE-433F-AB17-C4210E15F164}" dt="2019-05-15T13:56:56.897" v="937"/>
          <ac:picMkLst>
            <pc:docMk/>
            <pc:sldMk cId="1610478702" sldId="338"/>
            <ac:picMk id="4111" creationId="{71857B6D-0853-4BE6-B368-635DD3E603D4}"/>
          </ac:picMkLst>
        </pc:picChg>
        <pc:picChg chg="add del">
          <ac:chgData name="Katerina Schilling" userId="29ab0a867c410a7e" providerId="LiveId" clId="{32000592-FBFE-433F-AB17-C4210E15F164}" dt="2019-05-15T13:56:56.897" v="937"/>
          <ac:picMkLst>
            <pc:docMk/>
            <pc:sldMk cId="1610478702" sldId="338"/>
            <ac:picMk id="4112" creationId="{B7486A7F-6F46-4643-A53C-F42047D0DE7B}"/>
          </ac:picMkLst>
        </pc:picChg>
        <pc:picChg chg="add del">
          <ac:chgData name="Katerina Schilling" userId="29ab0a867c410a7e" providerId="LiveId" clId="{32000592-FBFE-433F-AB17-C4210E15F164}" dt="2019-05-15T13:56:56.897" v="937"/>
          <ac:picMkLst>
            <pc:docMk/>
            <pc:sldMk cId="1610478702" sldId="338"/>
            <ac:picMk id="4113" creationId="{F20D8DF4-EF7B-4513-823C-B117353F41D8}"/>
          </ac:picMkLst>
        </pc:picChg>
        <pc:picChg chg="add del">
          <ac:chgData name="Katerina Schilling" userId="29ab0a867c410a7e" providerId="LiveId" clId="{32000592-FBFE-433F-AB17-C4210E15F164}" dt="2019-05-15T13:56:56.897" v="937"/>
          <ac:picMkLst>
            <pc:docMk/>
            <pc:sldMk cId="1610478702" sldId="338"/>
            <ac:picMk id="4114" creationId="{773E826D-6CF3-4B60-9993-96FA380664B3}"/>
          </ac:picMkLst>
        </pc:picChg>
        <pc:picChg chg="add del">
          <ac:chgData name="Katerina Schilling" userId="29ab0a867c410a7e" providerId="LiveId" clId="{32000592-FBFE-433F-AB17-C4210E15F164}" dt="2019-05-15T13:56:56.897" v="937"/>
          <ac:picMkLst>
            <pc:docMk/>
            <pc:sldMk cId="1610478702" sldId="338"/>
            <ac:picMk id="4115" creationId="{8A4F2B95-7AF8-411F-8C70-BEE8E1A6BB8C}"/>
          </ac:picMkLst>
        </pc:picChg>
        <pc:picChg chg="add del">
          <ac:chgData name="Katerina Schilling" userId="29ab0a867c410a7e" providerId="LiveId" clId="{32000592-FBFE-433F-AB17-C4210E15F164}" dt="2019-05-15T13:56:56.897" v="937"/>
          <ac:picMkLst>
            <pc:docMk/>
            <pc:sldMk cId="1610478702" sldId="338"/>
            <ac:picMk id="4116" creationId="{D643ACE1-B5B9-458D-AF58-73A5B67CAB02}"/>
          </ac:picMkLst>
        </pc:picChg>
        <pc:picChg chg="add del">
          <ac:chgData name="Katerina Schilling" userId="29ab0a867c410a7e" providerId="LiveId" clId="{32000592-FBFE-433F-AB17-C4210E15F164}" dt="2019-05-15T13:56:56.897" v="937"/>
          <ac:picMkLst>
            <pc:docMk/>
            <pc:sldMk cId="1610478702" sldId="338"/>
            <ac:picMk id="4117" creationId="{3ED90F46-42C5-4FDE-977D-7804F1012C1B}"/>
          </ac:picMkLst>
        </pc:picChg>
      </pc:sldChg>
      <pc:sldMasterChg chg="modSp">
        <pc:chgData name="Katerina Schilling" userId="29ab0a867c410a7e" providerId="LiveId" clId="{32000592-FBFE-433F-AB17-C4210E15F164}" dt="2019-05-06T12:59:05.697" v="125" actId="20577"/>
        <pc:sldMasterMkLst>
          <pc:docMk/>
          <pc:sldMasterMk cId="0" sldId="2147483648"/>
        </pc:sldMasterMkLst>
        <pc:spChg chg="mod">
          <ac:chgData name="Katerina Schilling" userId="29ab0a867c410a7e" providerId="LiveId" clId="{32000592-FBFE-433F-AB17-C4210E15F164}" dt="2019-05-06T12:59:05.697" v="125" actId="20577"/>
          <ac:spMkLst>
            <pc:docMk/>
            <pc:sldMasterMk cId="0" sldId="2147483648"/>
            <ac:spMk id="1035" creationId="{00000000-0000-0000-0000-000000000000}"/>
          </ac:spMkLst>
        </pc:spChg>
      </pc:sldMasterChg>
    </pc:docChg>
  </pc:docChgLst>
  <pc:docChgLst>
    <pc:chgData name="Katerina Schilling" userId="29ab0a867c410a7e" providerId="LiveId" clId="{5E2E9078-4C43-41C2-9022-ACD58C09E9AB}"/>
    <pc:docChg chg="undo custSel addSld delSld modSld sldOrd">
      <pc:chgData name="Katerina Schilling" userId="29ab0a867c410a7e" providerId="LiveId" clId="{5E2E9078-4C43-41C2-9022-ACD58C09E9AB}" dt="2019-05-19T20:41:54.156" v="1076" actId="20577"/>
      <pc:docMkLst>
        <pc:docMk/>
      </pc:docMkLst>
      <pc:sldChg chg="delSp">
        <pc:chgData name="Katerina Schilling" userId="29ab0a867c410a7e" providerId="LiveId" clId="{5E2E9078-4C43-41C2-9022-ACD58C09E9AB}" dt="2019-05-16T12:35:26.435" v="962" actId="478"/>
        <pc:sldMkLst>
          <pc:docMk/>
          <pc:sldMk cId="1370438145" sldId="256"/>
        </pc:sldMkLst>
        <pc:picChg chg="del">
          <ac:chgData name="Katerina Schilling" userId="29ab0a867c410a7e" providerId="LiveId" clId="{5E2E9078-4C43-41C2-9022-ACD58C09E9AB}" dt="2019-05-16T12:35:26.435" v="962" actId="478"/>
          <ac:picMkLst>
            <pc:docMk/>
            <pc:sldMk cId="1370438145" sldId="256"/>
            <ac:picMk id="3075" creationId="{76D06E68-E031-451E-A761-EA1E602F0AC9}"/>
          </ac:picMkLst>
        </pc:picChg>
      </pc:sldChg>
      <pc:sldChg chg="addSp modSp modAnim">
        <pc:chgData name="Katerina Schilling" userId="29ab0a867c410a7e" providerId="LiveId" clId="{5E2E9078-4C43-41C2-9022-ACD58C09E9AB}" dt="2019-05-16T08:53:43.833" v="41" actId="1076"/>
        <pc:sldMkLst>
          <pc:docMk/>
          <pc:sldMk cId="3484413972" sldId="259"/>
        </pc:sldMkLst>
        <pc:spChg chg="mod">
          <ac:chgData name="Katerina Schilling" userId="29ab0a867c410a7e" providerId="LiveId" clId="{5E2E9078-4C43-41C2-9022-ACD58C09E9AB}" dt="2019-05-16T08:53:29.670" v="26" actId="5793"/>
          <ac:spMkLst>
            <pc:docMk/>
            <pc:sldMk cId="3484413972" sldId="259"/>
            <ac:spMk id="2" creationId="{00000000-0000-0000-0000-000000000000}"/>
          </ac:spMkLst>
        </pc:spChg>
        <pc:spChg chg="add mod">
          <ac:chgData name="Katerina Schilling" userId="29ab0a867c410a7e" providerId="LiveId" clId="{5E2E9078-4C43-41C2-9022-ACD58C09E9AB}" dt="2019-05-16T08:53:37.845" v="40" actId="20577"/>
          <ac:spMkLst>
            <pc:docMk/>
            <pc:sldMk cId="3484413972" sldId="259"/>
            <ac:spMk id="5" creationId="{177171CB-9FE7-4124-9B04-D77756B44F87}"/>
          </ac:spMkLst>
        </pc:spChg>
        <pc:picChg chg="mod">
          <ac:chgData name="Katerina Schilling" userId="29ab0a867c410a7e" providerId="LiveId" clId="{5E2E9078-4C43-41C2-9022-ACD58C09E9AB}" dt="2019-05-16T08:53:43.833" v="41" actId="1076"/>
          <ac:picMkLst>
            <pc:docMk/>
            <pc:sldMk cId="3484413972" sldId="259"/>
            <ac:picMk id="7" creationId="{3646F081-A6ED-4FAA-AEA0-DA3DF7E632CC}"/>
          </ac:picMkLst>
        </pc:picChg>
      </pc:sldChg>
      <pc:sldChg chg="addSp delSp modSp delCm">
        <pc:chgData name="Katerina Schilling" userId="29ab0a867c410a7e" providerId="LiveId" clId="{5E2E9078-4C43-41C2-9022-ACD58C09E9AB}" dt="2019-05-16T10:55:32.354" v="719" actId="113"/>
        <pc:sldMkLst>
          <pc:docMk/>
          <pc:sldMk cId="3524331408" sldId="261"/>
        </pc:sldMkLst>
        <pc:spChg chg="mod">
          <ac:chgData name="Katerina Schilling" userId="29ab0a867c410a7e" providerId="LiveId" clId="{5E2E9078-4C43-41C2-9022-ACD58C09E9AB}" dt="2019-05-16T10:55:22.353" v="717" actId="20577"/>
          <ac:spMkLst>
            <pc:docMk/>
            <pc:sldMk cId="3524331408" sldId="261"/>
            <ac:spMk id="4" creationId="{00000000-0000-0000-0000-000000000000}"/>
          </ac:spMkLst>
        </pc:spChg>
        <pc:spChg chg="mod">
          <ac:chgData name="Katerina Schilling" userId="29ab0a867c410a7e" providerId="LiveId" clId="{5E2E9078-4C43-41C2-9022-ACD58C09E9AB}" dt="2019-05-16T10:55:32.354" v="719" actId="113"/>
          <ac:spMkLst>
            <pc:docMk/>
            <pc:sldMk cId="3524331408" sldId="261"/>
            <ac:spMk id="7" creationId="{00000000-0000-0000-0000-000000000000}"/>
          </ac:spMkLst>
        </pc:spChg>
        <pc:picChg chg="add mod">
          <ac:chgData name="Katerina Schilling" userId="29ab0a867c410a7e" providerId="LiveId" clId="{5E2E9078-4C43-41C2-9022-ACD58C09E9AB}" dt="2019-05-16T10:54:49.560" v="707" actId="208"/>
          <ac:picMkLst>
            <pc:docMk/>
            <pc:sldMk cId="3524331408" sldId="261"/>
            <ac:picMk id="2" creationId="{58273F85-210A-48E8-9022-F587F9E3E99C}"/>
          </ac:picMkLst>
        </pc:picChg>
        <pc:picChg chg="del">
          <ac:chgData name="Katerina Schilling" userId="29ab0a867c410a7e" providerId="LiveId" clId="{5E2E9078-4C43-41C2-9022-ACD58C09E9AB}" dt="2019-05-16T10:53:50.731" v="700" actId="478"/>
          <ac:picMkLst>
            <pc:docMk/>
            <pc:sldMk cId="3524331408" sldId="261"/>
            <ac:picMk id="6" creationId="{7267437C-2C08-4EAE-BEC3-E116B3970BF9}"/>
          </ac:picMkLst>
        </pc:picChg>
      </pc:sldChg>
      <pc:sldChg chg="addSp delSp modSp delCm">
        <pc:chgData name="Katerina Schilling" userId="29ab0a867c410a7e" providerId="LiveId" clId="{5E2E9078-4C43-41C2-9022-ACD58C09E9AB}" dt="2019-05-16T11:35:20.858" v="917" actId="167"/>
        <pc:sldMkLst>
          <pc:docMk/>
          <pc:sldMk cId="2204755190" sldId="265"/>
        </pc:sldMkLst>
        <pc:spChg chg="mod">
          <ac:chgData name="Katerina Schilling" userId="29ab0a867c410a7e" providerId="LiveId" clId="{5E2E9078-4C43-41C2-9022-ACD58C09E9AB}" dt="2019-05-16T11:33:35.335" v="894" actId="20577"/>
          <ac:spMkLst>
            <pc:docMk/>
            <pc:sldMk cId="2204755190" sldId="265"/>
            <ac:spMk id="2" creationId="{00000000-0000-0000-0000-000000000000}"/>
          </ac:spMkLst>
        </pc:spChg>
        <pc:spChg chg="del">
          <ac:chgData name="Katerina Schilling" userId="29ab0a867c410a7e" providerId="LiveId" clId="{5E2E9078-4C43-41C2-9022-ACD58C09E9AB}" dt="2019-05-16T11:34:57.602" v="915" actId="478"/>
          <ac:spMkLst>
            <pc:docMk/>
            <pc:sldMk cId="2204755190" sldId="265"/>
            <ac:spMk id="4" creationId="{00000000-0000-0000-0000-000000000000}"/>
          </ac:spMkLst>
        </pc:spChg>
        <pc:picChg chg="add mod ord modCrop">
          <ac:chgData name="Katerina Schilling" userId="29ab0a867c410a7e" providerId="LiveId" clId="{5E2E9078-4C43-41C2-9022-ACD58C09E9AB}" dt="2019-05-16T11:35:20.858" v="917" actId="167"/>
          <ac:picMkLst>
            <pc:docMk/>
            <pc:sldMk cId="2204755190" sldId="265"/>
            <ac:picMk id="6" creationId="{4D12065E-BE70-4F28-A0B1-C6FCCF2DEEF9}"/>
          </ac:picMkLst>
        </pc:picChg>
        <pc:picChg chg="del mod">
          <ac:chgData name="Katerina Schilling" userId="29ab0a867c410a7e" providerId="LiveId" clId="{5E2E9078-4C43-41C2-9022-ACD58C09E9AB}" dt="2019-05-16T11:00:52.679" v="883" actId="478"/>
          <ac:picMkLst>
            <pc:docMk/>
            <pc:sldMk cId="2204755190" sldId="265"/>
            <ac:picMk id="8" creationId="{888A641E-BDFB-4BEB-BA61-C5A276EB7048}"/>
          </ac:picMkLst>
        </pc:picChg>
      </pc:sldChg>
      <pc:sldChg chg="del ord addCm modCm">
        <pc:chgData name="Katerina Schilling" userId="29ab0a867c410a7e" providerId="LiveId" clId="{5E2E9078-4C43-41C2-9022-ACD58C09E9AB}" dt="2019-05-19T08:53:18.605" v="963" actId="2696"/>
        <pc:sldMkLst>
          <pc:docMk/>
          <pc:sldMk cId="3576853429" sldId="326"/>
        </pc:sldMkLst>
      </pc:sldChg>
      <pc:sldChg chg="modSp">
        <pc:chgData name="Katerina Schilling" userId="29ab0a867c410a7e" providerId="LiveId" clId="{5E2E9078-4C43-41C2-9022-ACD58C09E9AB}" dt="2019-05-19T20:41:54.156" v="1076" actId="20577"/>
        <pc:sldMkLst>
          <pc:docMk/>
          <pc:sldMk cId="3520530829" sldId="327"/>
        </pc:sldMkLst>
        <pc:graphicFrameChg chg="modGraphic">
          <ac:chgData name="Katerina Schilling" userId="29ab0a867c410a7e" providerId="LiveId" clId="{5E2E9078-4C43-41C2-9022-ACD58C09E9AB}" dt="2019-05-19T20:41:54.156" v="1076" actId="20577"/>
          <ac:graphicFrameMkLst>
            <pc:docMk/>
            <pc:sldMk cId="3520530829" sldId="327"/>
            <ac:graphicFrameMk id="9" creationId="{34946B1F-0C5F-4A7A-91D4-A4F3836C443A}"/>
          </ac:graphicFrameMkLst>
        </pc:graphicFrameChg>
      </pc:sldChg>
      <pc:sldChg chg="addSp delSp modSp mod">
        <pc:chgData name="Katerina Schilling" userId="29ab0a867c410a7e" providerId="LiveId" clId="{5E2E9078-4C43-41C2-9022-ACD58C09E9AB}" dt="2019-05-19T09:13:04.639" v="989" actId="732"/>
        <pc:sldMkLst>
          <pc:docMk/>
          <pc:sldMk cId="2007591566" sldId="328"/>
        </pc:sldMkLst>
        <pc:graphicFrameChg chg="add del mod">
          <ac:chgData name="Katerina Schilling" userId="29ab0a867c410a7e" providerId="LiveId" clId="{5E2E9078-4C43-41C2-9022-ACD58C09E9AB}" dt="2019-05-19T08:54:34.088" v="970" actId="478"/>
          <ac:graphicFrameMkLst>
            <pc:docMk/>
            <pc:sldMk cId="2007591566" sldId="328"/>
            <ac:graphicFrameMk id="4" creationId="{3B108941-4DD4-4E1F-A849-150BC710CD58}"/>
          </ac:graphicFrameMkLst>
        </pc:graphicFrameChg>
        <pc:graphicFrameChg chg="add del">
          <ac:chgData name="Katerina Schilling" userId="29ab0a867c410a7e" providerId="LiveId" clId="{5E2E9078-4C43-41C2-9022-ACD58C09E9AB}" dt="2019-05-19T09:08:09.744" v="972" actId="478"/>
          <ac:graphicFrameMkLst>
            <pc:docMk/>
            <pc:sldMk cId="2007591566" sldId="328"/>
            <ac:graphicFrameMk id="5" creationId="{2BD3AF6E-0E64-4B0E-ABD1-40947E1422A1}"/>
          </ac:graphicFrameMkLst>
        </pc:graphicFrameChg>
        <pc:graphicFrameChg chg="add del mod">
          <ac:chgData name="Katerina Schilling" userId="29ab0a867c410a7e" providerId="LiveId" clId="{5E2E9078-4C43-41C2-9022-ACD58C09E9AB}" dt="2019-05-19T09:09:25.381" v="979" actId="478"/>
          <ac:graphicFrameMkLst>
            <pc:docMk/>
            <pc:sldMk cId="2007591566" sldId="328"/>
            <ac:graphicFrameMk id="8" creationId="{E765AE79-E3A3-4074-B8F7-55569CBA4CAE}"/>
          </ac:graphicFrameMkLst>
        </pc:graphicFrameChg>
        <pc:graphicFrameChg chg="add">
          <ac:chgData name="Katerina Schilling" userId="29ab0a867c410a7e" providerId="LiveId" clId="{5E2E9078-4C43-41C2-9022-ACD58C09E9AB}" dt="2019-05-19T09:12:06.267" v="980"/>
          <ac:graphicFrameMkLst>
            <pc:docMk/>
            <pc:sldMk cId="2007591566" sldId="328"/>
            <ac:graphicFrameMk id="9" creationId="{D6FCCE46-4CFD-497D-A8F4-0C3A47B2CEE7}"/>
          </ac:graphicFrameMkLst>
        </pc:graphicFrameChg>
        <pc:graphicFrameChg chg="add">
          <ac:chgData name="Katerina Schilling" userId="29ab0a867c410a7e" providerId="LiveId" clId="{5E2E9078-4C43-41C2-9022-ACD58C09E9AB}" dt="2019-05-19T09:12:20.636" v="981"/>
          <ac:graphicFrameMkLst>
            <pc:docMk/>
            <pc:sldMk cId="2007591566" sldId="328"/>
            <ac:graphicFrameMk id="10" creationId="{D6FCCE46-4CFD-497D-A8F4-0C3A47B2CEE7}"/>
          </ac:graphicFrameMkLst>
        </pc:graphicFrameChg>
        <pc:picChg chg="del">
          <ac:chgData name="Katerina Schilling" userId="29ab0a867c410a7e" providerId="LiveId" clId="{5E2E9078-4C43-41C2-9022-ACD58C09E9AB}" dt="2019-05-19T08:53:37.238" v="964" actId="478"/>
          <ac:picMkLst>
            <pc:docMk/>
            <pc:sldMk cId="2007591566" sldId="328"/>
            <ac:picMk id="3" creationId="{79BB9B81-664B-49ED-940F-984B08217805}"/>
          </ac:picMkLst>
        </pc:picChg>
        <pc:picChg chg="add mod modCrop">
          <ac:chgData name="Katerina Schilling" userId="29ab0a867c410a7e" providerId="LiveId" clId="{5E2E9078-4C43-41C2-9022-ACD58C09E9AB}" dt="2019-05-19T09:13:04.639" v="989" actId="732"/>
          <ac:picMkLst>
            <pc:docMk/>
            <pc:sldMk cId="2007591566" sldId="328"/>
            <ac:picMk id="11" creationId="{0A67105C-55D0-4CD2-AD97-D125E3C8648D}"/>
          </ac:picMkLst>
        </pc:picChg>
      </pc:sldChg>
      <pc:sldChg chg="ord">
        <pc:chgData name="Katerina Schilling" userId="29ab0a867c410a7e" providerId="LiveId" clId="{5E2E9078-4C43-41C2-9022-ACD58C09E9AB}" dt="2019-05-16T08:54:31.896" v="42"/>
        <pc:sldMkLst>
          <pc:docMk/>
          <pc:sldMk cId="3206482054" sldId="331"/>
        </pc:sldMkLst>
      </pc:sldChg>
      <pc:sldChg chg="addSp delSp modSp">
        <pc:chgData name="Katerina Schilling" userId="29ab0a867c410a7e" providerId="LiveId" clId="{5E2E9078-4C43-41C2-9022-ACD58C09E9AB}" dt="2019-05-19T20:41:32.105" v="1062" actId="6549"/>
        <pc:sldMkLst>
          <pc:docMk/>
          <pc:sldMk cId="2216194255" sldId="337"/>
        </pc:sldMkLst>
        <pc:spChg chg="mod">
          <ac:chgData name="Katerina Schilling" userId="29ab0a867c410a7e" providerId="LiveId" clId="{5E2E9078-4C43-41C2-9022-ACD58C09E9AB}" dt="2019-05-19T20:41:32.105" v="1062" actId="6549"/>
          <ac:spMkLst>
            <pc:docMk/>
            <pc:sldMk cId="2216194255" sldId="337"/>
            <ac:spMk id="2" creationId="{00000000-0000-0000-0000-000000000000}"/>
          </ac:spMkLst>
        </pc:spChg>
        <pc:picChg chg="del">
          <ac:chgData name="Katerina Schilling" userId="29ab0a867c410a7e" providerId="LiveId" clId="{5E2E9078-4C43-41C2-9022-ACD58C09E9AB}" dt="2019-05-16T10:57:26.874" v="724" actId="478"/>
          <ac:picMkLst>
            <pc:docMk/>
            <pc:sldMk cId="2216194255" sldId="337"/>
            <ac:picMk id="4" creationId="{33634B5C-65D8-4B3B-9918-95C7E528927E}"/>
          </ac:picMkLst>
        </pc:picChg>
        <pc:picChg chg="add mod">
          <ac:chgData name="Katerina Schilling" userId="29ab0a867c410a7e" providerId="LiveId" clId="{5E2E9078-4C43-41C2-9022-ACD58C09E9AB}" dt="2019-05-16T10:57:49.037" v="731" actId="1076"/>
          <ac:picMkLst>
            <pc:docMk/>
            <pc:sldMk cId="2216194255" sldId="337"/>
            <ac:picMk id="5" creationId="{422C666A-FAA6-47E4-B675-CDA9EB62A845}"/>
          </ac:picMkLst>
        </pc:picChg>
      </pc:sldChg>
      <pc:sldChg chg="addSp delSp modSp add">
        <pc:chgData name="Katerina Schilling" userId="29ab0a867c410a7e" providerId="LiveId" clId="{5E2E9078-4C43-41C2-9022-ACD58C09E9AB}" dt="2019-05-16T10:04:55.890" v="242" actId="255"/>
        <pc:sldMkLst>
          <pc:docMk/>
          <pc:sldMk cId="915011759" sldId="340"/>
        </pc:sldMkLst>
        <pc:spChg chg="del">
          <ac:chgData name="Katerina Schilling" userId="29ab0a867c410a7e" providerId="LiveId" clId="{5E2E9078-4C43-41C2-9022-ACD58C09E9AB}" dt="2019-05-16T08:55:16.258" v="46"/>
          <ac:spMkLst>
            <pc:docMk/>
            <pc:sldMk cId="915011759" sldId="340"/>
            <ac:spMk id="2" creationId="{D0F5859B-C85C-4F06-B687-FB91DCF771D7}"/>
          </ac:spMkLst>
        </pc:spChg>
        <pc:spChg chg="del">
          <ac:chgData name="Katerina Schilling" userId="29ab0a867c410a7e" providerId="LiveId" clId="{5E2E9078-4C43-41C2-9022-ACD58C09E9AB}" dt="2019-05-16T08:55:16.258" v="46"/>
          <ac:spMkLst>
            <pc:docMk/>
            <pc:sldMk cId="915011759" sldId="340"/>
            <ac:spMk id="3" creationId="{B95DCA41-936C-4B8A-A230-587D6BD51DEF}"/>
          </ac:spMkLst>
        </pc:spChg>
        <pc:spChg chg="del">
          <ac:chgData name="Katerina Schilling" userId="29ab0a867c410a7e" providerId="LiveId" clId="{5E2E9078-4C43-41C2-9022-ACD58C09E9AB}" dt="2019-05-16T08:55:16.258" v="46"/>
          <ac:spMkLst>
            <pc:docMk/>
            <pc:sldMk cId="915011759" sldId="340"/>
            <ac:spMk id="4" creationId="{D2A6C407-7E12-4588-BBE2-12230B81C0C6}"/>
          </ac:spMkLst>
        </pc:spChg>
        <pc:spChg chg="add del mod">
          <ac:chgData name="Katerina Schilling" userId="29ab0a867c410a7e" providerId="LiveId" clId="{5E2E9078-4C43-41C2-9022-ACD58C09E9AB}" dt="2019-05-16T08:55:23.047" v="47"/>
          <ac:spMkLst>
            <pc:docMk/>
            <pc:sldMk cId="915011759" sldId="340"/>
            <ac:spMk id="5" creationId="{870337E4-19F2-43B7-8BF9-8C9C1D9A99B1}"/>
          </ac:spMkLst>
        </pc:spChg>
        <pc:spChg chg="add del mod">
          <ac:chgData name="Katerina Schilling" userId="29ab0a867c410a7e" providerId="LiveId" clId="{5E2E9078-4C43-41C2-9022-ACD58C09E9AB}" dt="2019-05-16T08:55:23.047" v="47"/>
          <ac:spMkLst>
            <pc:docMk/>
            <pc:sldMk cId="915011759" sldId="340"/>
            <ac:spMk id="6" creationId="{A6F94A1C-0B75-4568-B923-C1556B373489}"/>
          </ac:spMkLst>
        </pc:spChg>
        <pc:spChg chg="add mod">
          <ac:chgData name="Katerina Schilling" userId="29ab0a867c410a7e" providerId="LiveId" clId="{5E2E9078-4C43-41C2-9022-ACD58C09E9AB}" dt="2019-05-16T08:55:30.560" v="68" actId="20577"/>
          <ac:spMkLst>
            <pc:docMk/>
            <pc:sldMk cId="915011759" sldId="340"/>
            <ac:spMk id="7" creationId="{269C91CF-1DEC-4BC8-A38E-05F1C85645F1}"/>
          </ac:spMkLst>
        </pc:spChg>
        <pc:spChg chg="add mod">
          <ac:chgData name="Katerina Schilling" userId="29ab0a867c410a7e" providerId="LiveId" clId="{5E2E9078-4C43-41C2-9022-ACD58C09E9AB}" dt="2019-05-16T10:04:55.890" v="242" actId="255"/>
          <ac:spMkLst>
            <pc:docMk/>
            <pc:sldMk cId="915011759" sldId="340"/>
            <ac:spMk id="8" creationId="{C4A1FFE1-A7E9-4FC3-8C6D-0636452C541C}"/>
          </ac:spMkLst>
        </pc:spChg>
      </pc:sldChg>
      <pc:sldChg chg="modSp add">
        <pc:chgData name="Katerina Schilling" userId="29ab0a867c410a7e" providerId="LiveId" clId="{5E2E9078-4C43-41C2-9022-ACD58C09E9AB}" dt="2019-05-16T10:47:57.335" v="416"/>
        <pc:sldMkLst>
          <pc:docMk/>
          <pc:sldMk cId="4242188937" sldId="341"/>
        </pc:sldMkLst>
        <pc:spChg chg="mod">
          <ac:chgData name="Katerina Schilling" userId="29ab0a867c410a7e" providerId="LiveId" clId="{5E2E9078-4C43-41C2-9022-ACD58C09E9AB}" dt="2019-05-16T10:07:59.800" v="265" actId="20577"/>
          <ac:spMkLst>
            <pc:docMk/>
            <pc:sldMk cId="4242188937" sldId="341"/>
            <ac:spMk id="2" creationId="{6ED720F7-E866-481A-8575-055A07FF2C3F}"/>
          </ac:spMkLst>
        </pc:spChg>
        <pc:spChg chg="mod">
          <ac:chgData name="Katerina Schilling" userId="29ab0a867c410a7e" providerId="LiveId" clId="{5E2E9078-4C43-41C2-9022-ACD58C09E9AB}" dt="2019-05-16T10:47:57.335" v="416"/>
          <ac:spMkLst>
            <pc:docMk/>
            <pc:sldMk cId="4242188937" sldId="341"/>
            <ac:spMk id="3" creationId="{74226ECB-D36A-43CA-8007-E9CE43CF1287}"/>
          </ac:spMkLst>
        </pc:spChg>
      </pc:sldChg>
      <pc:sldChg chg="addSp modSp add">
        <pc:chgData name="Katerina Schilling" userId="29ab0a867c410a7e" providerId="LiveId" clId="{5E2E9078-4C43-41C2-9022-ACD58C09E9AB}" dt="2019-05-19T20:40:37.668" v="1059" actId="20577"/>
        <pc:sldMkLst>
          <pc:docMk/>
          <pc:sldMk cId="2428830141" sldId="342"/>
        </pc:sldMkLst>
        <pc:spChg chg="mod">
          <ac:chgData name="Katerina Schilling" userId="29ab0a867c410a7e" providerId="LiveId" clId="{5E2E9078-4C43-41C2-9022-ACD58C09E9AB}" dt="2019-05-16T10:48:25.332" v="441" actId="20577"/>
          <ac:spMkLst>
            <pc:docMk/>
            <pc:sldMk cId="2428830141" sldId="342"/>
            <ac:spMk id="2" creationId="{8FBFAB09-BB77-431E-A8DE-C03A3BEEBF6C}"/>
          </ac:spMkLst>
        </pc:spChg>
        <pc:spChg chg="mod">
          <ac:chgData name="Katerina Schilling" userId="29ab0a867c410a7e" providerId="LiveId" clId="{5E2E9078-4C43-41C2-9022-ACD58C09E9AB}" dt="2019-05-19T20:40:37.668" v="1059" actId="20577"/>
          <ac:spMkLst>
            <pc:docMk/>
            <pc:sldMk cId="2428830141" sldId="342"/>
            <ac:spMk id="3" creationId="{B66D67B5-163F-48BE-875A-DE9673DAB8CC}"/>
          </ac:spMkLst>
        </pc:spChg>
        <pc:picChg chg="add mod">
          <ac:chgData name="Katerina Schilling" userId="29ab0a867c410a7e" providerId="LiveId" clId="{5E2E9078-4C43-41C2-9022-ACD58C09E9AB}" dt="2019-05-16T10:51:27.835" v="613" actId="1076"/>
          <ac:picMkLst>
            <pc:docMk/>
            <pc:sldMk cId="2428830141" sldId="342"/>
            <ac:picMk id="5" creationId="{15DE675E-9511-459D-A976-4E6725BC49C4}"/>
          </ac:picMkLst>
        </pc:picChg>
      </pc:sldChg>
      <pc:sldChg chg="addSp modSp add modNotes">
        <pc:chgData name="Katerina Schilling" userId="29ab0a867c410a7e" providerId="LiveId" clId="{5E2E9078-4C43-41C2-9022-ACD58C09E9AB}" dt="2019-05-19T09:13:13.307" v="1005"/>
        <pc:sldMkLst>
          <pc:docMk/>
          <pc:sldMk cId="219551043" sldId="343"/>
        </pc:sldMkLst>
        <pc:picChg chg="add mod">
          <ac:chgData name="Katerina Schilling" userId="29ab0a867c410a7e" providerId="LiveId" clId="{5E2E9078-4C43-41C2-9022-ACD58C09E9AB}" dt="2019-05-19T09:13:13.307" v="1005"/>
          <ac:picMkLst>
            <pc:docMk/>
            <pc:sldMk cId="219551043" sldId="343"/>
            <ac:picMk id="3" creationId="{433A892C-A12B-4FEC-80FE-55E6FFF825F7}"/>
          </ac:picMkLst>
        </pc:picChg>
      </pc:sldChg>
      <pc:sldChg chg="addSp modSp add del modNotes">
        <pc:chgData name="Katerina Schilling" userId="29ab0a867c410a7e" providerId="LiveId" clId="{5E2E9078-4C43-41C2-9022-ACD58C09E9AB}" dt="2019-05-19T09:15:25.827" v="1018" actId="2696"/>
        <pc:sldMkLst>
          <pc:docMk/>
          <pc:sldMk cId="3849449964" sldId="344"/>
        </pc:sldMkLst>
        <pc:picChg chg="add mod">
          <ac:chgData name="Katerina Schilling" userId="29ab0a867c410a7e" providerId="LiveId" clId="{5E2E9078-4C43-41C2-9022-ACD58C09E9AB}" dt="2019-05-19T09:13:13.310" v="1007"/>
          <ac:picMkLst>
            <pc:docMk/>
            <pc:sldMk cId="3849449964" sldId="344"/>
            <ac:picMk id="3" creationId="{65D192B1-7C2A-4503-B798-841B5AD1EDE7}"/>
          </ac:picMkLst>
        </pc:picChg>
      </pc:sldChg>
      <pc:sldChg chg="addSp modSp add del modNotes">
        <pc:chgData name="Katerina Schilling" userId="29ab0a867c410a7e" providerId="LiveId" clId="{5E2E9078-4C43-41C2-9022-ACD58C09E9AB}" dt="2019-05-19T09:15:25.842" v="1019" actId="2696"/>
        <pc:sldMkLst>
          <pc:docMk/>
          <pc:sldMk cId="3545031598" sldId="345"/>
        </pc:sldMkLst>
        <pc:picChg chg="add mod">
          <ac:chgData name="Katerina Schilling" userId="29ab0a867c410a7e" providerId="LiveId" clId="{5E2E9078-4C43-41C2-9022-ACD58C09E9AB}" dt="2019-05-19T09:13:13.421" v="1009"/>
          <ac:picMkLst>
            <pc:docMk/>
            <pc:sldMk cId="3545031598" sldId="345"/>
            <ac:picMk id="3" creationId="{9E7FEDEE-6AE7-4807-9CC9-87D18B2C8916}"/>
          </ac:picMkLst>
        </pc:picChg>
      </pc:sldChg>
      <pc:sldChg chg="addSp modSp add del modNotes">
        <pc:chgData name="Katerina Schilling" userId="29ab0a867c410a7e" providerId="LiveId" clId="{5E2E9078-4C43-41C2-9022-ACD58C09E9AB}" dt="2019-05-19T09:15:25.858" v="1020" actId="2696"/>
        <pc:sldMkLst>
          <pc:docMk/>
          <pc:sldMk cId="2766479213" sldId="346"/>
        </pc:sldMkLst>
        <pc:picChg chg="add mod">
          <ac:chgData name="Katerina Schilling" userId="29ab0a867c410a7e" providerId="LiveId" clId="{5E2E9078-4C43-41C2-9022-ACD58C09E9AB}" dt="2019-05-19T09:13:13.440" v="1011"/>
          <ac:picMkLst>
            <pc:docMk/>
            <pc:sldMk cId="2766479213" sldId="346"/>
            <ac:picMk id="3" creationId="{465D8F37-E9F5-4236-BB0A-83E990951C81}"/>
          </ac:picMkLst>
        </pc:picChg>
      </pc:sldChg>
      <pc:sldChg chg="addSp modSp add del modNotes">
        <pc:chgData name="Katerina Schilling" userId="29ab0a867c410a7e" providerId="LiveId" clId="{5E2E9078-4C43-41C2-9022-ACD58C09E9AB}" dt="2019-05-19T09:15:25.874" v="1021" actId="2696"/>
        <pc:sldMkLst>
          <pc:docMk/>
          <pc:sldMk cId="2019980408" sldId="347"/>
        </pc:sldMkLst>
        <pc:picChg chg="add mod">
          <ac:chgData name="Katerina Schilling" userId="29ab0a867c410a7e" providerId="LiveId" clId="{5E2E9078-4C43-41C2-9022-ACD58C09E9AB}" dt="2019-05-19T09:13:13.443" v="1013"/>
          <ac:picMkLst>
            <pc:docMk/>
            <pc:sldMk cId="2019980408" sldId="347"/>
            <ac:picMk id="3" creationId="{9AA8FD3F-D8FE-40F5-A1EF-B25C4EC9B67C}"/>
          </ac:picMkLst>
        </pc:picChg>
      </pc:sldChg>
      <pc:sldChg chg="addSp modSp add del modNotes">
        <pc:chgData name="Katerina Schilling" userId="29ab0a867c410a7e" providerId="LiveId" clId="{5E2E9078-4C43-41C2-9022-ACD58C09E9AB}" dt="2019-05-19T09:15:25.890" v="1022" actId="2696"/>
        <pc:sldMkLst>
          <pc:docMk/>
          <pc:sldMk cId="1396233777" sldId="348"/>
        </pc:sldMkLst>
        <pc:picChg chg="add mod">
          <ac:chgData name="Katerina Schilling" userId="29ab0a867c410a7e" providerId="LiveId" clId="{5E2E9078-4C43-41C2-9022-ACD58C09E9AB}" dt="2019-05-19T09:13:13.446" v="1015"/>
          <ac:picMkLst>
            <pc:docMk/>
            <pc:sldMk cId="1396233777" sldId="348"/>
            <ac:picMk id="3" creationId="{6EF41E05-D5BD-4DCA-AD2E-20DEB3D1D8EA}"/>
          </ac:picMkLst>
        </pc:picChg>
      </pc:sldChg>
      <pc:sldChg chg="addSp modSp add del modNotes">
        <pc:chgData name="Katerina Schilling" userId="29ab0a867c410a7e" providerId="LiveId" clId="{5E2E9078-4C43-41C2-9022-ACD58C09E9AB}" dt="2019-05-19T09:15:25.904" v="1023" actId="2696"/>
        <pc:sldMkLst>
          <pc:docMk/>
          <pc:sldMk cId="1526933758" sldId="349"/>
        </pc:sldMkLst>
        <pc:picChg chg="add mod">
          <ac:chgData name="Katerina Schilling" userId="29ab0a867c410a7e" providerId="LiveId" clId="{5E2E9078-4C43-41C2-9022-ACD58C09E9AB}" dt="2019-05-19T09:13:13.448" v="1017"/>
          <ac:picMkLst>
            <pc:docMk/>
            <pc:sldMk cId="1526933758" sldId="349"/>
            <ac:picMk id="3" creationId="{C46F6F9C-11D7-4F86-B607-1C902E1F4771}"/>
          </ac:picMkLst>
        </pc:picChg>
      </pc:sldChg>
      <pc:sldChg chg="addSp modSp add modNotes">
        <pc:chgData name="Katerina Schilling" userId="29ab0a867c410a7e" providerId="LiveId" clId="{5E2E9078-4C43-41C2-9022-ACD58C09E9AB}" dt="2019-05-19T09:15:56.084" v="1028" actId="20577"/>
        <pc:sldMkLst>
          <pc:docMk/>
          <pc:sldMk cId="3862365743" sldId="352"/>
        </pc:sldMkLst>
        <pc:picChg chg="add mod">
          <ac:chgData name="Katerina Schilling" userId="29ab0a867c410a7e" providerId="LiveId" clId="{5E2E9078-4C43-41C2-9022-ACD58C09E9AB}" dt="2019-05-19T09:15:55.868" v="1026"/>
          <ac:picMkLst>
            <pc:docMk/>
            <pc:sldMk cId="3862365743" sldId="352"/>
            <ac:picMk id="3" creationId="{559993D9-A359-41A0-837B-E4079EC6D4F1}"/>
          </ac:picMkLst>
        </pc:picChg>
      </pc:sldChg>
      <pc:sldChg chg="addSp modSp add modNotes">
        <pc:chgData name="Katerina Schilling" userId="29ab0a867c410a7e" providerId="LiveId" clId="{5E2E9078-4C43-41C2-9022-ACD58C09E9AB}" dt="2019-05-19T09:15:56.508" v="1033" actId="20577"/>
        <pc:sldMkLst>
          <pc:docMk/>
          <pc:sldMk cId="1209230821" sldId="353"/>
        </pc:sldMkLst>
        <pc:picChg chg="add mod">
          <ac:chgData name="Katerina Schilling" userId="29ab0a867c410a7e" providerId="LiveId" clId="{5E2E9078-4C43-41C2-9022-ACD58C09E9AB}" dt="2019-05-19T09:15:56.389" v="1031"/>
          <ac:picMkLst>
            <pc:docMk/>
            <pc:sldMk cId="1209230821" sldId="353"/>
            <ac:picMk id="3" creationId="{CBBC0A55-41F0-4A90-A04D-0E38B7D4325C}"/>
          </ac:picMkLst>
        </pc:picChg>
      </pc:sldChg>
      <pc:sldChg chg="addSp modSp add modNotes">
        <pc:chgData name="Katerina Schilling" userId="29ab0a867c410a7e" providerId="LiveId" clId="{5E2E9078-4C43-41C2-9022-ACD58C09E9AB}" dt="2019-05-19T09:15:56.875" v="1038" actId="20577"/>
        <pc:sldMkLst>
          <pc:docMk/>
          <pc:sldMk cId="1135861301" sldId="354"/>
        </pc:sldMkLst>
        <pc:picChg chg="add mod">
          <ac:chgData name="Katerina Schilling" userId="29ab0a867c410a7e" providerId="LiveId" clId="{5E2E9078-4C43-41C2-9022-ACD58C09E9AB}" dt="2019-05-19T09:15:56.747" v="1036"/>
          <ac:picMkLst>
            <pc:docMk/>
            <pc:sldMk cId="1135861301" sldId="354"/>
            <ac:picMk id="3" creationId="{5CD5302C-C49A-436D-A9E6-E1F7283613BC}"/>
          </ac:picMkLst>
        </pc:picChg>
      </pc:sldChg>
      <pc:sldChg chg="addSp modSp add modNotes">
        <pc:chgData name="Katerina Schilling" userId="29ab0a867c410a7e" providerId="LiveId" clId="{5E2E9078-4C43-41C2-9022-ACD58C09E9AB}" dt="2019-05-19T09:15:57.541" v="1043" actId="20577"/>
        <pc:sldMkLst>
          <pc:docMk/>
          <pc:sldMk cId="392841074" sldId="355"/>
        </pc:sldMkLst>
        <pc:picChg chg="add mod">
          <ac:chgData name="Katerina Schilling" userId="29ab0a867c410a7e" providerId="LiveId" clId="{5E2E9078-4C43-41C2-9022-ACD58C09E9AB}" dt="2019-05-19T09:15:57.215" v="1041"/>
          <ac:picMkLst>
            <pc:docMk/>
            <pc:sldMk cId="392841074" sldId="355"/>
            <ac:picMk id="3" creationId="{0C99B1D6-D005-499C-9370-8F7799157573}"/>
          </ac:picMkLst>
        </pc:picChg>
      </pc:sldChg>
      <pc:sldChg chg="addSp modSp add modNotes">
        <pc:chgData name="Katerina Schilling" userId="29ab0a867c410a7e" providerId="LiveId" clId="{5E2E9078-4C43-41C2-9022-ACD58C09E9AB}" dt="2019-05-19T09:15:58.180" v="1048" actId="20577"/>
        <pc:sldMkLst>
          <pc:docMk/>
          <pc:sldMk cId="4290909723" sldId="356"/>
        </pc:sldMkLst>
        <pc:picChg chg="add mod">
          <ac:chgData name="Katerina Schilling" userId="29ab0a867c410a7e" providerId="LiveId" clId="{5E2E9078-4C43-41C2-9022-ACD58C09E9AB}" dt="2019-05-19T09:15:57.829" v="1046"/>
          <ac:picMkLst>
            <pc:docMk/>
            <pc:sldMk cId="4290909723" sldId="356"/>
            <ac:picMk id="3" creationId="{014D5EA7-131F-4397-B94C-98497B58CE35}"/>
          </ac:picMkLst>
        </pc:picChg>
      </pc:sldChg>
      <pc:sldChg chg="addSp modSp add modNotes">
        <pc:chgData name="Katerina Schilling" userId="29ab0a867c410a7e" providerId="LiveId" clId="{5E2E9078-4C43-41C2-9022-ACD58C09E9AB}" dt="2019-05-19T09:15:58.993" v="1053" actId="20577"/>
        <pc:sldMkLst>
          <pc:docMk/>
          <pc:sldMk cId="1016129581" sldId="357"/>
        </pc:sldMkLst>
        <pc:picChg chg="add mod">
          <ac:chgData name="Katerina Schilling" userId="29ab0a867c410a7e" providerId="LiveId" clId="{5E2E9078-4C43-41C2-9022-ACD58C09E9AB}" dt="2019-05-19T09:15:58.515" v="1051"/>
          <ac:picMkLst>
            <pc:docMk/>
            <pc:sldMk cId="1016129581" sldId="357"/>
            <ac:picMk id="3" creationId="{F3B9E0B3-20A0-428D-A469-7576AD7E9CE2}"/>
          </ac:picMkLst>
        </pc:picChg>
      </pc:sldChg>
      <pc:sldChg chg="addSp modSp add modNotes">
        <pc:chgData name="Katerina Schilling" userId="29ab0a867c410a7e" providerId="LiveId" clId="{5E2E9078-4C43-41C2-9022-ACD58C09E9AB}" dt="2019-05-19T09:15:59.685" v="1058" actId="20577"/>
        <pc:sldMkLst>
          <pc:docMk/>
          <pc:sldMk cId="2676145237" sldId="358"/>
        </pc:sldMkLst>
        <pc:picChg chg="add mod">
          <ac:chgData name="Katerina Schilling" userId="29ab0a867c410a7e" providerId="LiveId" clId="{5E2E9078-4C43-41C2-9022-ACD58C09E9AB}" dt="2019-05-19T09:15:59.346" v="1056"/>
          <ac:picMkLst>
            <pc:docMk/>
            <pc:sldMk cId="2676145237" sldId="358"/>
            <ac:picMk id="3" creationId="{D4F28A0C-96DA-42CD-9DC9-ADD39A7D3AEC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6F167-85DE-4690-B5D1-22DC3B636FE0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3B3C6-3DC9-4628-A6CC-F54A82E122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99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91577-73F8-4836-9E44-0CFC54744A07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1F900-3B49-4A80-8077-9399BF8DA50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99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David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C8A69-918B-4577-B720-163A87E071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513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How do you rate the importance of a well-trained and diverse workforce for the sector?
https://www.polleverywhere.com/multiple_choice_polls/VhWJZG6KfnlOy1ErOVkOC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1F900-3B49-4A80-8077-9399BF8DA50D}" type="slidenum">
              <a:rPr lang="en-US" smtClean="0"/>
              <a:t>18</a:t>
            </a:fld>
            <a:endParaRPr lang="en-US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86E2A6F-DB2A-4BC3-B511-F7AC272121FD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38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you think EU water legislation is fit for purpose?
https://www.polleverywhere.com/multiple_choice_polls/QxVrHgc4qQnxRVL5UPZgy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1F900-3B49-4A80-8077-9399BF8DA50D}" type="slidenum">
              <a:rPr lang="en-US" smtClean="0"/>
              <a:t>19</a:t>
            </a:fld>
            <a:endParaRPr lang="en-US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A3AE858-ECBA-4AF6-83C2-1EC2A328D1E3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61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How would you rate the challenge of financing the required water sector investments?
https://www.polleverywhere.com/multiple_choice_polls/VToK1I3QWY86q01zcmG3w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1F900-3B49-4A80-8077-9399BF8DA50D}" type="slidenum">
              <a:rPr lang="en-US" smtClean="0"/>
              <a:t>20</a:t>
            </a:fld>
            <a:endParaRPr lang="en-US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6B3C4BD-F300-4FA7-B124-4BD23634E2EA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45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you think the Danube region is water secure for the people, the economy and the environment?
https://www.polleverywhere.com/multiple_choice_polls/gn27vx6BLwEFqEvxliEJB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1F900-3B49-4A80-8077-9399BF8DA50D}" type="slidenum">
              <a:rPr lang="en-US" smtClean="0"/>
              <a:t>21</a:t>
            </a:fld>
            <a:endParaRPr lang="en-US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94BBCD6-D8AC-4584-A51D-4EBD53009FF6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44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In a few words, what is your expectation for this edition of the Danube Water Conference?
https://www.polleverywhere.com/free_text_polls/daAXtc9qGKK2P4NovgNwR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1F900-3B49-4A80-8077-9399BF8DA50D}" type="slidenum">
              <a:rPr lang="en-US" smtClean="0"/>
              <a:t>22</a:t>
            </a:fld>
            <a:endParaRPr lang="en-US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69C7013-1B6D-4085-959C-C785F781C1B2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25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stands in the back</a:t>
            </a:r>
          </a:p>
          <a:p>
            <a:r>
              <a:rPr lang="en-US" dirty="0"/>
              <a:t>Opportunity to network in breaks as well as at business reception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1F900-3B49-4A80-8077-9399BF8DA5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12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C8A69-918B-4577-B720-163A87E071B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544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David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C8A69-918B-4577-B720-163A87E071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909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C8A69-918B-4577-B720-163A87E071B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898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David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C8A69-918B-4577-B720-163A87E071B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414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How often do you participate in Danube Water Conferences
https://www.polleverywhere.com/multiple_choice_polls/Fpl362UWXSRp5EYxY47we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1F900-3B49-4A80-8077-9399BF8DA50D}" type="slidenum">
              <a:rPr lang="en-US" smtClean="0"/>
              <a:t>15</a:t>
            </a:fld>
            <a:endParaRPr lang="en-US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D053E1E-2EE5-4FF6-8F7B-49F8FD94576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15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you think "achieving resilience" is an important objective?
https://www.polleverywhere.com/multiple_choice_polls/11ON1JSUwA5lLFQT4QRwN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1F900-3B49-4A80-8077-9399BF8DA50D}" type="slidenum">
              <a:rPr lang="en-US" smtClean="0"/>
              <a:t>16</a:t>
            </a:fld>
            <a:endParaRPr lang="en-US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38CA5C9-18E5-47D0-A60A-E16DE923C6FB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6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How much do you think the water services sector has changed during the last years?
https://www.polleverywhere.com/multiple_choice_polls/WNHfwVD2bqW7BzvytTiSm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1F900-3B49-4A80-8077-9399BF8DA50D}" type="slidenum">
              <a:rPr lang="en-US" smtClean="0"/>
              <a:t>17</a:t>
            </a:fld>
            <a:endParaRPr lang="en-US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BCDFE65-89F0-4EDD-A9C1-86D35C450A54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99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3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89" name="Object 13"/>
          <p:cNvGraphicFramePr>
            <a:graphicFrameLocks noChangeAspect="1"/>
          </p:cNvGraphicFramePr>
          <p:nvPr userDrawn="1"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Image" r:id="rId3" imgW="9143244" imgH="6857433" progId="Photoshop.Image.10">
                  <p:embed/>
                </p:oleObj>
              </mc:Choice>
              <mc:Fallback>
                <p:oleObj name="Image" r:id="rId3" imgW="9143244" imgH="6857433" progId="Photoshop.Image.10">
                  <p:embed/>
                  <p:pic>
                    <p:nvPicPr>
                      <p:cNvPr id="2458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0000" y="2888940"/>
            <a:ext cx="8064000" cy="2555884"/>
          </a:xfrm>
        </p:spPr>
        <p:txBody>
          <a:bodyPr wrap="square" lIns="0" tIns="0" rIns="0" bIns="0" anchor="b"/>
          <a:lstStyle>
            <a:lvl1pPr algn="r">
              <a:lnSpc>
                <a:spcPct val="70000"/>
              </a:lnSpc>
              <a:defRPr sz="7400">
                <a:gradFill flip="none" rotWithShape="1">
                  <a:gsLst>
                    <a:gs pos="0">
                      <a:srgbClr val="00589F"/>
                    </a:gs>
                    <a:gs pos="100000">
                      <a:srgbClr val="00AEEF"/>
                    </a:gs>
                  </a:gsLst>
                  <a:lin ang="19800000" scaled="0"/>
                  <a:tileRect/>
                </a:gradFill>
                <a:latin typeface="Arial Black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CLICK TO</a:t>
            </a:r>
            <a:br>
              <a:rPr lang="en-US" noProof="0" dirty="0"/>
            </a:br>
            <a:r>
              <a:rPr lang="en-US" noProof="0" dirty="0"/>
              <a:t>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0000" y="5733256"/>
            <a:ext cx="8064000" cy="432000"/>
          </a:xfrm>
        </p:spPr>
        <p:txBody>
          <a:bodyPr wrap="square" lIns="0" tIns="0" rIns="0" bIns="0"/>
          <a:lstStyle>
            <a:lvl1pPr marL="0" indent="0" algn="r">
              <a:buFont typeface="Wingdings 3" pitchFamily="18" charset="2"/>
              <a:buNone/>
              <a:defRPr sz="2300" cap="all" baseline="0">
                <a:solidFill>
                  <a:srgbClr val="00589F"/>
                </a:solidFill>
                <a:latin typeface="Arial" pitchFamily="34" charset="0"/>
                <a:ea typeface="Roboto Medium" pitchFamily="2" charset="0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150968575"/>
              </p:ext>
            </p:extLst>
          </p:nvPr>
        </p:nvGraphicFramePr>
        <p:xfrm>
          <a:off x="6145214" y="728665"/>
          <a:ext cx="2279650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Image" r:id="rId5" imgW="2279330" imgH="731212" progId="Photoshop.Image.10">
                  <p:embed/>
                </p:oleObj>
              </mc:Choice>
              <mc:Fallback>
                <p:oleObj name="Image" r:id="rId5" imgW="2279330" imgH="731212" progId="Photoshop.Image.10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5214" y="728665"/>
                        <a:ext cx="2279650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8775" y="1988840"/>
            <a:ext cx="8066088" cy="936104"/>
          </a:xfrm>
        </p:spPr>
        <p:txBody>
          <a:bodyPr/>
          <a:lstStyle>
            <a:lvl1pPr marL="0" indent="0" algn="r">
              <a:lnSpc>
                <a:spcPct val="70000"/>
              </a:lnSpc>
              <a:spcAft>
                <a:spcPts val="600"/>
              </a:spcAft>
              <a:buFontTx/>
              <a:buNone/>
              <a:defRPr sz="4600" b="1" cap="all" baseline="0">
                <a:solidFill>
                  <a:srgbClr val="00589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006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4" name="Picture 1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31800" y="1658628"/>
            <a:ext cx="7992200" cy="1050292"/>
          </a:xfrm>
        </p:spPr>
        <p:txBody>
          <a:bodyPr wrap="square" lIns="0" tIns="0" rIns="0" bIns="0" anchor="b"/>
          <a:lstStyle>
            <a:lvl1pPr algn="r">
              <a:lnSpc>
                <a:spcPct val="70000"/>
              </a:lnSpc>
              <a:defRPr sz="6300" baseline="0">
                <a:gradFill flip="none" rotWithShape="1">
                  <a:gsLst>
                    <a:gs pos="0">
                      <a:srgbClr val="00589F"/>
                    </a:gs>
                    <a:gs pos="100000">
                      <a:srgbClr val="00AEEF"/>
                    </a:gs>
                  </a:gsLst>
                  <a:lin ang="19800000" scaled="0"/>
                  <a:tileRect/>
                </a:gradFill>
                <a:latin typeface="Arial Black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CLICK TO EDIT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409069498"/>
              </p:ext>
            </p:extLst>
          </p:nvPr>
        </p:nvGraphicFramePr>
        <p:xfrm>
          <a:off x="6145214" y="728665"/>
          <a:ext cx="2279650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Image" r:id="rId4" imgW="2279330" imgH="731212" progId="Photoshop.Image.10">
                  <p:embed/>
                </p:oleObj>
              </mc:Choice>
              <mc:Fallback>
                <p:oleObj name="Image" r:id="rId4" imgW="2279330" imgH="731212" progId="Photoshop.Image.10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5214" y="728665"/>
                        <a:ext cx="2279650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1800" y="2996952"/>
            <a:ext cx="7993063" cy="2556284"/>
          </a:xfrm>
        </p:spPr>
        <p:txBody>
          <a:bodyPr/>
          <a:lstStyle>
            <a:lvl1pPr marL="0" indent="0" algn="r">
              <a:lnSpc>
                <a:spcPct val="70000"/>
              </a:lnSpc>
              <a:spcAft>
                <a:spcPts val="600"/>
              </a:spcAft>
              <a:buFontTx/>
              <a:buNone/>
              <a:defRPr sz="1400" b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39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32000" y="1656000"/>
            <a:ext cx="8281230" cy="465332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30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120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31542" y="1656000"/>
            <a:ext cx="8280920" cy="4320000"/>
          </a:xfrm>
        </p:spPr>
        <p:txBody>
          <a:bodyPr anchor="ctr" anchorCtr="0"/>
          <a:lstStyle>
            <a:lvl1pPr marL="0" indent="0">
              <a:lnSpc>
                <a:spcPct val="70000"/>
              </a:lnSpc>
              <a:spcAft>
                <a:spcPts val="0"/>
              </a:spcAft>
              <a:buFontTx/>
              <a:buNone/>
              <a:defRPr sz="4800" b="1" i="0" cap="all" baseline="0">
                <a:gradFill>
                  <a:gsLst>
                    <a:gs pos="0">
                      <a:srgbClr val="00589F"/>
                    </a:gs>
                    <a:gs pos="100000">
                      <a:srgbClr val="00AEEF"/>
                    </a:gs>
                  </a:gsLst>
                  <a:lin ang="19800000" scaled="0"/>
                </a:gradFill>
                <a:latin typeface="Arial Black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32000" y="648000"/>
            <a:ext cx="8280000" cy="756000"/>
          </a:xfrm>
        </p:spPr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876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 - One Column - 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32000" y="1656000"/>
            <a:ext cx="8281230" cy="2385268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177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.1 - Two Column - Mediu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656000"/>
            <a:ext cx="4032000" cy="4608000"/>
          </a:xfrm>
        </p:spPr>
        <p:txBody>
          <a:bodyPr/>
          <a:lstStyle>
            <a:lvl1pPr>
              <a:lnSpc>
                <a:spcPct val="100000"/>
              </a:lnSpc>
              <a:spcAft>
                <a:spcPts val="1800"/>
              </a:spcAft>
              <a:defRPr sz="2800"/>
            </a:lvl1pPr>
            <a:lvl2pPr>
              <a:spcAft>
                <a:spcPts val="1400"/>
              </a:spcAft>
              <a:defRPr sz="2400"/>
            </a:lvl2pPr>
            <a:lvl3pPr>
              <a:defRPr sz="2000"/>
            </a:lvl3pPr>
            <a:lvl4pPr>
              <a:spcAft>
                <a:spcPts val="1000"/>
              </a:spcAft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0" y="1656000"/>
            <a:ext cx="4032000" cy="46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075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Left +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31800" y="1665288"/>
            <a:ext cx="5219960" cy="4500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85024" y="1656002"/>
            <a:ext cx="2818656" cy="4708525"/>
          </a:xfrm>
        </p:spPr>
        <p:txBody>
          <a:bodyPr/>
          <a:lstStyle>
            <a:lvl1pPr>
              <a:spcAft>
                <a:spcPts val="1000"/>
              </a:spcAft>
              <a:defRPr sz="2300"/>
            </a:lvl1pPr>
            <a:lvl2pPr>
              <a:spcAft>
                <a:spcPts val="1000"/>
              </a:spcAft>
              <a:defRPr sz="1800"/>
            </a:lvl2pPr>
            <a:lvl3pPr>
              <a:spcAft>
                <a:spcPts val="800"/>
              </a:spcAft>
              <a:defRPr sz="1400"/>
            </a:lvl3pPr>
            <a:lvl4pPr>
              <a:spcAft>
                <a:spcPts val="600"/>
              </a:spcAft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3594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p + Pic 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56001"/>
            <a:ext cx="8255260" cy="1773000"/>
          </a:xfrm>
        </p:spPr>
        <p:txBody>
          <a:bodyPr/>
          <a:lstStyle>
            <a:lvl1pPr>
              <a:defRPr sz="2800"/>
            </a:lvl1pPr>
            <a:lvl2pPr>
              <a:spcAft>
                <a:spcPts val="1000"/>
              </a:spcAft>
              <a:defRPr sz="23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600"/>
              </a:spcAft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7544" y="3573016"/>
            <a:ext cx="8244916" cy="259283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0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656000"/>
            <a:ext cx="4040188" cy="648000"/>
          </a:xfrm>
        </p:spPr>
        <p:txBody>
          <a:bodyPr anchor="t" anchorCtr="0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000" y="22680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56000"/>
            <a:ext cx="4041775" cy="648000"/>
          </a:xfrm>
        </p:spPr>
        <p:txBody>
          <a:bodyPr anchor="t" anchorCtr="0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680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2000" y="648000"/>
            <a:ext cx="8280000" cy="75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893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000" y="1656000"/>
            <a:ext cx="4032000" cy="4608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80012" y="1656000"/>
            <a:ext cx="4032000" cy="460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1541" y="5841516"/>
            <a:ext cx="4032250" cy="431800"/>
          </a:xfrm>
          <a:solidFill>
            <a:srgbClr val="FFFFFF">
              <a:alpha val="70000"/>
            </a:srgbClr>
          </a:solidFill>
        </p:spPr>
        <p:txBody>
          <a:bodyPr lIns="72000" rIns="72000" anchor="ctr" anchorCtr="0"/>
          <a:lstStyle>
            <a:lvl1pPr marL="0" indent="0">
              <a:buFontTx/>
              <a:buNone/>
              <a:defRPr sz="1400" cap="all" baseline="0"/>
            </a:lvl1pPr>
            <a:lvl2pPr marL="432000" indent="0">
              <a:buFontTx/>
              <a:buNone/>
              <a:defRPr/>
            </a:lvl2pPr>
            <a:lvl3pPr marL="819000" indent="0">
              <a:buFontTx/>
              <a:buNone/>
              <a:defRPr/>
            </a:lvl3pPr>
            <a:lvl4pPr marL="0" indent="0" algn="l">
              <a:lnSpc>
                <a:spcPct val="70000"/>
              </a:lnSpc>
              <a:spcAft>
                <a:spcPts val="0"/>
              </a:spcAft>
              <a:buFontTx/>
              <a:buNone/>
              <a:defRPr sz="1600" cap="all" baseline="0"/>
            </a:lvl4pPr>
            <a:lvl5pPr marL="14400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679753" y="5841516"/>
            <a:ext cx="4032250" cy="431800"/>
          </a:xfrm>
          <a:solidFill>
            <a:srgbClr val="FFFFFF">
              <a:alpha val="70000"/>
            </a:srgbClr>
          </a:solidFill>
        </p:spPr>
        <p:txBody>
          <a:bodyPr lIns="72000" rIns="72000" anchor="ctr" anchorCtr="0"/>
          <a:lstStyle>
            <a:lvl1pPr marL="0" indent="0">
              <a:buFontTx/>
              <a:buNone/>
              <a:defRPr sz="1400" cap="all" baseline="0"/>
            </a:lvl1pPr>
            <a:lvl2pPr marL="432000" indent="0">
              <a:buFontTx/>
              <a:buNone/>
              <a:defRPr/>
            </a:lvl2pPr>
            <a:lvl3pPr marL="819000" indent="0">
              <a:buFontTx/>
              <a:buNone/>
              <a:defRPr/>
            </a:lvl3pPr>
            <a:lvl4pPr marL="0" indent="0" algn="l">
              <a:lnSpc>
                <a:spcPct val="70000"/>
              </a:lnSpc>
              <a:spcAft>
                <a:spcPts val="0"/>
              </a:spcAft>
              <a:buFontTx/>
              <a:buNone/>
              <a:defRPr sz="1600" cap="all" baseline="0"/>
            </a:lvl4pPr>
            <a:lvl5pPr marL="14400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77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000" y="1656000"/>
            <a:ext cx="4032000" cy="219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80012" y="1656000"/>
            <a:ext cx="4032000" cy="2196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31540" y="4068000"/>
            <a:ext cx="4032000" cy="219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679552" y="4068000"/>
            <a:ext cx="4032000" cy="2196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31801" y="3429000"/>
            <a:ext cx="4032250" cy="431800"/>
          </a:xfrm>
          <a:solidFill>
            <a:srgbClr val="FFFFFF">
              <a:alpha val="70000"/>
            </a:srgbClr>
          </a:solidFill>
        </p:spPr>
        <p:txBody>
          <a:bodyPr lIns="72000" rIns="72000" anchor="ctr" anchorCtr="0"/>
          <a:lstStyle>
            <a:lvl1pPr marL="0" indent="0">
              <a:buFontTx/>
              <a:buNone/>
              <a:defRPr sz="1400" cap="all" baseline="0"/>
            </a:lvl1pPr>
            <a:lvl2pPr marL="432000" indent="0">
              <a:buFontTx/>
              <a:buNone/>
              <a:defRPr/>
            </a:lvl2pPr>
            <a:lvl3pPr marL="819000" indent="0">
              <a:buFontTx/>
              <a:buNone/>
              <a:defRPr/>
            </a:lvl3pPr>
            <a:lvl4pPr marL="0" indent="0" algn="l">
              <a:lnSpc>
                <a:spcPct val="70000"/>
              </a:lnSpc>
              <a:spcAft>
                <a:spcPts val="0"/>
              </a:spcAft>
              <a:buFontTx/>
              <a:buNone/>
              <a:defRPr sz="1600" cap="all" baseline="0"/>
            </a:lvl4pPr>
            <a:lvl5pPr marL="14400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680012" y="3429000"/>
            <a:ext cx="4032250" cy="431800"/>
          </a:xfrm>
          <a:solidFill>
            <a:srgbClr val="FFFFFF">
              <a:alpha val="70000"/>
            </a:srgbClr>
          </a:solidFill>
        </p:spPr>
        <p:txBody>
          <a:bodyPr lIns="72000" rIns="72000" anchor="ctr" anchorCtr="0"/>
          <a:lstStyle>
            <a:lvl1pPr marL="0" indent="0">
              <a:buFontTx/>
              <a:buNone/>
              <a:defRPr sz="1400" cap="all" baseline="0"/>
            </a:lvl1pPr>
            <a:lvl2pPr marL="432000" indent="0">
              <a:buFontTx/>
              <a:buNone/>
              <a:defRPr/>
            </a:lvl2pPr>
            <a:lvl3pPr marL="819000" indent="0">
              <a:buFontTx/>
              <a:buNone/>
              <a:defRPr/>
            </a:lvl3pPr>
            <a:lvl4pPr marL="0" indent="0" algn="l">
              <a:lnSpc>
                <a:spcPct val="70000"/>
              </a:lnSpc>
              <a:spcAft>
                <a:spcPts val="0"/>
              </a:spcAft>
              <a:buFontTx/>
              <a:buNone/>
              <a:defRPr sz="1600" cap="all" baseline="0"/>
            </a:lvl4pPr>
            <a:lvl5pPr marL="14400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1541" y="5841516"/>
            <a:ext cx="4032250" cy="431800"/>
          </a:xfrm>
          <a:solidFill>
            <a:srgbClr val="FFFFFF">
              <a:alpha val="70000"/>
            </a:srgbClr>
          </a:solidFill>
        </p:spPr>
        <p:txBody>
          <a:bodyPr lIns="72000" rIns="72000" anchor="ctr" anchorCtr="0"/>
          <a:lstStyle>
            <a:lvl1pPr marL="0" indent="0">
              <a:buFontTx/>
              <a:buNone/>
              <a:defRPr sz="1400" cap="all" baseline="0"/>
            </a:lvl1pPr>
            <a:lvl2pPr marL="432000" indent="0">
              <a:buFontTx/>
              <a:buNone/>
              <a:defRPr/>
            </a:lvl2pPr>
            <a:lvl3pPr marL="819000" indent="0">
              <a:buFontTx/>
              <a:buNone/>
              <a:defRPr/>
            </a:lvl3pPr>
            <a:lvl4pPr marL="0" indent="0" algn="l">
              <a:lnSpc>
                <a:spcPct val="70000"/>
              </a:lnSpc>
              <a:spcAft>
                <a:spcPts val="0"/>
              </a:spcAft>
              <a:buFontTx/>
              <a:buNone/>
              <a:defRPr sz="1600" cap="all" baseline="0"/>
            </a:lvl4pPr>
            <a:lvl5pPr marL="14400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679753" y="5841516"/>
            <a:ext cx="4032250" cy="431800"/>
          </a:xfrm>
          <a:solidFill>
            <a:srgbClr val="FFFFFF">
              <a:alpha val="70000"/>
            </a:srgbClr>
          </a:solidFill>
        </p:spPr>
        <p:txBody>
          <a:bodyPr lIns="72000" rIns="72000" anchor="ctr" anchorCtr="0"/>
          <a:lstStyle>
            <a:lvl1pPr marL="0" indent="0">
              <a:buFontTx/>
              <a:buNone/>
              <a:defRPr sz="1400" cap="all" baseline="0"/>
            </a:lvl1pPr>
            <a:lvl2pPr marL="432000" indent="0">
              <a:buFontTx/>
              <a:buNone/>
              <a:defRPr/>
            </a:lvl2pPr>
            <a:lvl3pPr marL="819000" indent="0">
              <a:buFontTx/>
              <a:buNone/>
              <a:defRPr/>
            </a:lvl3pPr>
            <a:lvl4pPr marL="0" indent="0" algn="l">
              <a:lnSpc>
                <a:spcPct val="70000"/>
              </a:lnSpc>
              <a:spcAft>
                <a:spcPts val="0"/>
              </a:spcAft>
              <a:buFontTx/>
              <a:buNone/>
              <a:defRPr sz="1600" cap="all" baseline="0"/>
            </a:lvl4pPr>
            <a:lvl5pPr marL="14400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37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2000" y="648000"/>
            <a:ext cx="8280000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2000" y="1656002"/>
            <a:ext cx="82800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432000" y="6551999"/>
            <a:ext cx="8280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cap="all" baseline="0" dirty="0">
                <a:solidFill>
                  <a:schemeClr val="tx1"/>
                </a:solidFill>
                <a:latin typeface="+mn-lt"/>
                <a:cs typeface="Arial" pitchFamily="34" charset="0"/>
              </a:rPr>
              <a:t>The 2019 Danube Water CONFERENCE | </a:t>
            </a:r>
            <a:r>
              <a:rPr lang="en-US" sz="900" cap="all" baseline="0" dirty="0">
                <a:solidFill>
                  <a:srgbClr val="00AEEF"/>
                </a:solidFill>
                <a:latin typeface="+mn-lt"/>
                <a:cs typeface="Arial" pitchFamily="34" charset="0"/>
              </a:rPr>
              <a:t>MAY 20 – 21 2019 </a:t>
            </a:r>
            <a:r>
              <a:rPr lang="en-US" sz="900" cap="all" baseline="0" dirty="0">
                <a:solidFill>
                  <a:schemeClr val="tx1"/>
                </a:solidFill>
                <a:latin typeface="+mn-lt"/>
                <a:cs typeface="Arial" pitchFamily="34" charset="0"/>
              </a:rPr>
              <a:t>| VIENNA, AUSTRIA |</a:t>
            </a:r>
            <a:endParaRPr lang="en-US" sz="900" cap="all" baseline="0" dirty="0">
              <a:solidFill>
                <a:srgbClr val="00AEEF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432000" y="6480000"/>
            <a:ext cx="8280000" cy="0"/>
          </a:xfrm>
          <a:prstGeom prst="line">
            <a:avLst/>
          </a:prstGeom>
          <a:noFill/>
          <a:ln w="12700">
            <a:solidFill>
              <a:srgbClr val="00AEE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1" r:id="rId2"/>
    <p:sldLayoutId id="2147483664" r:id="rId3"/>
    <p:sldLayoutId id="2147483652" r:id="rId4"/>
    <p:sldLayoutId id="2147483676" r:id="rId5"/>
    <p:sldLayoutId id="2147483669" r:id="rId6"/>
    <p:sldLayoutId id="2147483653" r:id="rId7"/>
    <p:sldLayoutId id="2147483675" r:id="rId8"/>
    <p:sldLayoutId id="2147483674" r:id="rId9"/>
    <p:sldLayoutId id="2147483678" r:id="rId10"/>
    <p:sldLayoutId id="2147483679" r:id="rId11"/>
    <p:sldLayoutId id="2147483680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dt="0"/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2800" b="1" cap="all" baseline="0">
          <a:solidFill>
            <a:srgbClr val="004F90"/>
          </a:solidFill>
          <a:latin typeface="+mn-lt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00589F"/>
          </a:solidFill>
          <a:latin typeface="Roboto Black" pitchFamily="2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00589F"/>
          </a:solidFill>
          <a:latin typeface="Roboto Black" pitchFamily="2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00589F"/>
          </a:solidFill>
          <a:latin typeface="Roboto Black" pitchFamily="2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00589F"/>
          </a:solidFill>
          <a:latin typeface="Roboto Black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589F"/>
          </a:solidFill>
          <a:latin typeface="Roboto Black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589F"/>
          </a:solidFill>
          <a:latin typeface="Roboto Black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589F"/>
          </a:solidFill>
          <a:latin typeface="Roboto Black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589F"/>
          </a:solidFill>
          <a:latin typeface="Roboto Black" pitchFamily="2" charset="0"/>
        </a:defRPr>
      </a:lvl9pPr>
    </p:titleStyle>
    <p:bodyStyle>
      <a:lvl1pPr marL="432000" indent="-432000" algn="l" rtl="0" fontAlgn="base">
        <a:spcBef>
          <a:spcPct val="0"/>
        </a:spcBef>
        <a:spcAft>
          <a:spcPts val="1200"/>
        </a:spcAft>
        <a:buClr>
          <a:srgbClr val="00AEEF"/>
        </a:buClr>
        <a:buFont typeface="Wingdings 3" pitchFamily="18" charset="2"/>
        <a:buChar char=""/>
        <a:defRPr sz="3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828000" indent="-396000" algn="l" rtl="0" fontAlgn="base">
        <a:spcBef>
          <a:spcPct val="0"/>
        </a:spcBef>
        <a:spcAft>
          <a:spcPts val="1200"/>
        </a:spcAft>
        <a:buClr>
          <a:srgbClr val="00589F"/>
        </a:buClr>
        <a:buFont typeface="Wingdings 3" pitchFamily="18" charset="2"/>
        <a:buChar char=""/>
        <a:defRPr sz="2800">
          <a:solidFill>
            <a:schemeClr val="tx1"/>
          </a:solidFill>
          <a:latin typeface="+mn-lt"/>
          <a:cs typeface="Arial" pitchFamily="34" charset="0"/>
        </a:defRPr>
      </a:lvl2pPr>
      <a:lvl3pPr marL="1143000" indent="-324000" algn="l" rtl="0" fontAlgn="base">
        <a:spcBef>
          <a:spcPct val="0"/>
        </a:spcBef>
        <a:spcAft>
          <a:spcPts val="1200"/>
        </a:spcAft>
        <a:buClr>
          <a:srgbClr val="00AEEF"/>
        </a:buClr>
        <a:buFont typeface="Wingdings 3" pitchFamily="18" charset="2"/>
        <a:buChar char=""/>
        <a:defRPr sz="2300">
          <a:solidFill>
            <a:schemeClr val="tx1"/>
          </a:solidFill>
          <a:latin typeface="+mn-lt"/>
          <a:cs typeface="Arial" pitchFamily="34" charset="0"/>
        </a:defRPr>
      </a:lvl3pPr>
      <a:lvl4pPr marL="1440000" indent="-252000" algn="l" rtl="0" fontAlgn="base">
        <a:spcBef>
          <a:spcPct val="0"/>
        </a:spcBef>
        <a:spcAft>
          <a:spcPts val="1200"/>
        </a:spcAft>
        <a:buClr>
          <a:srgbClr val="00589F"/>
        </a:buClr>
        <a:buFont typeface="Wingdings 3" pitchFamily="18" charset="2"/>
        <a:buChar char=""/>
        <a:defRPr sz="1800">
          <a:solidFill>
            <a:schemeClr val="tx1"/>
          </a:solidFill>
          <a:latin typeface="+mn-lt"/>
          <a:cs typeface="Arial" pitchFamily="34" charset="0"/>
        </a:defRPr>
      </a:lvl4pPr>
      <a:lvl5pPr marL="1620000" indent="-180000" algn="l" rtl="0" fontAlgn="base">
        <a:spcBef>
          <a:spcPct val="0"/>
        </a:spcBef>
        <a:spcAft>
          <a:spcPts val="1200"/>
        </a:spcAft>
        <a:buClr>
          <a:srgbClr val="00AEEF"/>
        </a:buClr>
        <a:buFont typeface="Wingdings 3" pitchFamily="18" charset="2"/>
        <a:buChar char=""/>
        <a:defRPr sz="1400">
          <a:solidFill>
            <a:schemeClr val="tx1"/>
          </a:solidFill>
          <a:latin typeface="+mn-lt"/>
          <a:cs typeface="Arial" pitchFamily="34" charset="0"/>
        </a:defRPr>
      </a:lvl5pPr>
      <a:lvl6pPr marL="2514600" indent="-228600" algn="l" rtl="0" fontAlgn="base">
        <a:spcBef>
          <a:spcPct val="0"/>
        </a:spcBef>
        <a:spcAft>
          <a:spcPct val="40000"/>
        </a:spcAft>
        <a:buClr>
          <a:srgbClr val="00AEEF"/>
        </a:buClr>
        <a:buFont typeface="Wingdings 3" pitchFamily="18" charset="2"/>
        <a:buChar char="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40000"/>
        </a:spcAft>
        <a:buClr>
          <a:srgbClr val="00AEEF"/>
        </a:buClr>
        <a:buFont typeface="Wingdings 3" pitchFamily="18" charset="2"/>
        <a:buChar char="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40000"/>
        </a:spcAft>
        <a:buClr>
          <a:srgbClr val="00AEEF"/>
        </a:buClr>
        <a:buFont typeface="Wingdings 3" pitchFamily="18" charset="2"/>
        <a:buChar char="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40000"/>
        </a:spcAft>
        <a:buClr>
          <a:srgbClr val="00AEEF"/>
        </a:buClr>
        <a:buFont typeface="Wingdings 3" pitchFamily="18" charset="2"/>
        <a:buChar char="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B861C57-B336-4E7F-95DC-DAD1AB5AE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891" y="1412778"/>
            <a:ext cx="9144000" cy="4221093"/>
          </a:xfrm>
        </p:spPr>
        <p:txBody>
          <a:bodyPr>
            <a:noAutofit/>
          </a:bodyPr>
          <a:lstStyle/>
          <a:p>
            <a:pPr marR="215900">
              <a:spcBef>
                <a:spcPts val="0"/>
              </a:spcBef>
              <a:spcAft>
                <a:spcPts val="0"/>
              </a:spcAft>
            </a:pPr>
            <a:r>
              <a:rPr lang="en-US" sz="4000" cap="small" dirty="0">
                <a:solidFill>
                  <a:srgbClr val="004F9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ACHIEVING RESILIENCY IN WATER AND WASTEWATER UTILITIES IN THE DANUBE REGION</a:t>
            </a:r>
            <a:r>
              <a:rPr lang="en-US" sz="3600" dirty="0">
                <a:solidFill>
                  <a:srgbClr val="004F9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solidFill>
                  <a:srgbClr val="004F9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cap="small" dirty="0">
                <a:solidFill>
                  <a:srgbClr val="004F9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>
                <a:solidFill>
                  <a:srgbClr val="004F9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solidFill>
                  <a:srgbClr val="004F9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gradFill>
                  <a:gsLst>
                    <a:gs pos="0">
                      <a:srgbClr val="004F90"/>
                    </a:gs>
                    <a:gs pos="100000">
                      <a:srgbClr val="36A7E9"/>
                    </a:gs>
                  </a:gsLst>
                  <a:lin ang="0" scaled="0"/>
                </a:gradFill>
                <a:ea typeface="Times New Roman" panose="02020603050405020304" pitchFamily="18" charset="0"/>
              </a:rPr>
              <a:t>2019 Danube Water Conference</a:t>
            </a:r>
            <a:r>
              <a:rPr lang="en-US" cap="all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cap="all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US" sz="3600" dirty="0"/>
          </a:p>
        </p:txBody>
      </p:sp>
      <p:pic>
        <p:nvPicPr>
          <p:cNvPr id="13" name="Picture 5" descr="Image result for iawd logo">
            <a:extLst>
              <a:ext uri="{FF2B5EF4-FFF2-40B4-BE49-F238E27FC236}">
                <a16:creationId xmlns:a16="http://schemas.microsoft.com/office/drawing/2014/main" id="{1762D5A7-CA6B-4C7F-B541-4D7BD995FD4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668558"/>
            <a:ext cx="2637155" cy="744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4AA60605-14AC-4B06-A549-B1309F9A8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5841268"/>
            <a:ext cx="2520280" cy="93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43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D2833E-7666-49AF-94C0-8546C8B5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D93EBB06-84EF-4524-BD09-C3123EF320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772394"/>
              </p:ext>
            </p:extLst>
          </p:nvPr>
        </p:nvGraphicFramePr>
        <p:xfrm>
          <a:off x="233518" y="1592796"/>
          <a:ext cx="8676964" cy="471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8482">
                  <a:extLst>
                    <a:ext uri="{9D8B030D-6E8A-4147-A177-3AD203B41FA5}">
                      <a16:colId xmlns:a16="http://schemas.microsoft.com/office/drawing/2014/main" val="4062552896"/>
                    </a:ext>
                  </a:extLst>
                </a:gridCol>
                <a:gridCol w="4338482">
                  <a:extLst>
                    <a:ext uri="{9D8B030D-6E8A-4147-A177-3AD203B41FA5}">
                      <a16:colId xmlns:a16="http://schemas.microsoft.com/office/drawing/2014/main" val="2909039904"/>
                    </a:ext>
                  </a:extLst>
                </a:gridCol>
              </a:tblGrid>
              <a:tr h="421267">
                <a:tc>
                  <a:txBody>
                    <a:bodyPr/>
                    <a:lstStyle/>
                    <a:p>
                      <a:r>
                        <a:rPr lang="en-US" dirty="0"/>
                        <a:t>Requests/Suggestions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756272"/>
                  </a:ext>
                </a:extLst>
              </a:tr>
              <a:tr h="9828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Eliminate parallel sessions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One track session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647232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r>
                        <a:rPr lang="en-US" dirty="0"/>
                        <a:t>More practical demonstration of projects, best practices and innovation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Increased number of case studies to be presented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886852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r>
                        <a:rPr lang="en-US" dirty="0"/>
                        <a:t>Less and shorter presentations, allow more discussion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Less and shorter presentations, strong involvement of audience via pollev.com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349264"/>
                  </a:ext>
                </a:extLst>
              </a:tr>
              <a:tr h="727119">
                <a:tc>
                  <a:txBody>
                    <a:bodyPr/>
                    <a:lstStyle/>
                    <a:p>
                      <a:r>
                        <a:rPr lang="en-US" dirty="0"/>
                        <a:t>More inclusive to Young Water Professionals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Chair/Co-chair system</a:t>
                      </a:r>
                    </a:p>
                    <a:p>
                      <a:r>
                        <a:rPr lang="en-US" b="1" dirty="0"/>
                        <a:t>YWP on panel</a:t>
                      </a:r>
                    </a:p>
                    <a:p>
                      <a:r>
                        <a:rPr lang="en-US" b="1" dirty="0"/>
                        <a:t>YWP to rapporteur</a:t>
                      </a:r>
                    </a:p>
                    <a:p>
                      <a:r>
                        <a:rPr lang="en-US" b="1" dirty="0"/>
                        <a:t>YWP workshop in cooperation with IWA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01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215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Housekeeping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0"/>
          </p:nvPr>
        </p:nvSpPr>
        <p:spPr>
          <a:xfrm>
            <a:off x="215516" y="1659682"/>
            <a:ext cx="5660596" cy="4653320"/>
          </a:xfrm>
        </p:spPr>
        <p:txBody>
          <a:bodyPr/>
          <a:lstStyle/>
          <a:p>
            <a:r>
              <a:rPr lang="en-US" sz="2800" dirty="0"/>
              <a:t>Group photo will be taken at 12:45 prior to lunch</a:t>
            </a:r>
          </a:p>
          <a:p>
            <a:r>
              <a:rPr lang="en-US" sz="2800" dirty="0"/>
              <a:t>Business reception and  Conference Dinner (</a:t>
            </a:r>
            <a:r>
              <a:rPr lang="en-US" sz="2800" dirty="0" err="1"/>
              <a:t>Campusbräu</a:t>
            </a:r>
            <a:r>
              <a:rPr lang="en-US" sz="2800" dirty="0"/>
              <a:t>) at 18:30                                                                                                    </a:t>
            </a:r>
          </a:p>
          <a:p>
            <a:r>
              <a:rPr lang="en-US" sz="2800" dirty="0"/>
              <a:t>Questions on logistics?</a:t>
            </a:r>
          </a:p>
          <a:p>
            <a:pPr lvl="1"/>
            <a:r>
              <a:rPr lang="en-US" sz="2000" dirty="0"/>
              <a:t>World Bank: Elvira Broeks</a:t>
            </a:r>
          </a:p>
          <a:p>
            <a:pPr lvl="1"/>
            <a:r>
              <a:rPr lang="en-US" sz="2000" dirty="0"/>
              <a:t>IAWD: Katerina Schilling, Katherine Wagner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8204" y="5732264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Program page 36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8273F85-210A-48E8-9022-F587F9E3E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559" y="1722134"/>
            <a:ext cx="2605441" cy="3700540"/>
          </a:xfrm>
          <a:prstGeom prst="rect">
            <a:avLst/>
          </a:prstGeom>
          <a:ln>
            <a:solidFill>
              <a:schemeClr val="accent4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2433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 forms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432000" y="1656000"/>
            <a:ext cx="4855992" cy="4653320"/>
          </a:xfrm>
        </p:spPr>
        <p:txBody>
          <a:bodyPr/>
          <a:lstStyle/>
          <a:p>
            <a:r>
              <a:rPr lang="en-US" dirty="0"/>
              <a:t>In your conference bag</a:t>
            </a:r>
          </a:p>
          <a:p>
            <a:r>
              <a:rPr lang="en-US" dirty="0"/>
              <a:t>Please help us getting better:</a:t>
            </a:r>
          </a:p>
          <a:p>
            <a:pPr lvl="1"/>
            <a:r>
              <a:rPr lang="en-US" dirty="0"/>
              <a:t>Fill it out as you go</a:t>
            </a:r>
          </a:p>
          <a:p>
            <a:pPr lvl="1"/>
            <a:r>
              <a:rPr lang="en-US" dirty="0"/>
              <a:t>Leave the completed form at the registration desk!</a:t>
            </a:r>
          </a:p>
          <a:p>
            <a:pPr lvl="1"/>
            <a:r>
              <a:rPr lang="en-US" dirty="0"/>
              <a:t>THANK YOU!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2C666A-FAA6-47E4-B675-CDA9EB62A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9131" y="1650089"/>
            <a:ext cx="3241889" cy="464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9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8C75A6-CAAE-425C-B5F6-48FACEDC1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Ensuring a successful conference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34946B1F-0C5F-4A7A-91D4-A4F3836C44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84784"/>
              </p:ext>
            </p:extLst>
          </p:nvPr>
        </p:nvGraphicFramePr>
        <p:xfrm>
          <a:off x="432000" y="1664804"/>
          <a:ext cx="8280000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000">
                  <a:extLst>
                    <a:ext uri="{9D8B030D-6E8A-4147-A177-3AD203B41FA5}">
                      <a16:colId xmlns:a16="http://schemas.microsoft.com/office/drawing/2014/main" val="1141396975"/>
                    </a:ext>
                  </a:extLst>
                </a:gridCol>
                <a:gridCol w="4140000">
                  <a:extLst>
                    <a:ext uri="{9D8B030D-6E8A-4147-A177-3AD203B41FA5}">
                      <a16:colId xmlns:a16="http://schemas.microsoft.com/office/drawing/2014/main" val="23880034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WHAT?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HOW?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773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Actively participate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Open Dialogue and active involvement</a:t>
                      </a:r>
                      <a:endParaRPr lang="de-AT" b="1" dirty="0"/>
                    </a:p>
                    <a:p>
                      <a:pPr algn="l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568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Time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Be on time,</a:t>
                      </a:r>
                    </a:p>
                    <a:p>
                      <a:pPr algn="l"/>
                      <a:r>
                        <a:rPr lang="en-US" b="1" dirty="0"/>
                        <a:t>stick to time allocations</a:t>
                      </a:r>
                    </a:p>
                    <a:p>
                      <a:pPr algn="l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578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Productive use of session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Please keep questions and responses brief and to the point in the sessions</a:t>
                      </a:r>
                    </a:p>
                    <a:p>
                      <a:pPr algn="l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361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Taking discussions further &amp; deeper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Use the breaks</a:t>
                      </a:r>
                    </a:p>
                    <a:p>
                      <a:pPr algn="l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940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Network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Coffee Breaks, Lunch</a:t>
                      </a:r>
                      <a:r>
                        <a:rPr lang="en-US" b="1"/>
                        <a:t>, Business </a:t>
                      </a:r>
                      <a:r>
                        <a:rPr lang="en-US" b="1" dirty="0"/>
                        <a:t>Reception, Conference Dinner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74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053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Vektorgrafiken enthält.&#10;&#10;Automatisch generierte Beschreibung">
            <a:extLst>
              <a:ext uri="{FF2B5EF4-FFF2-40B4-BE49-F238E27FC236}">
                <a16:creationId xmlns:a16="http://schemas.microsoft.com/office/drawing/2014/main" id="{4D12065E-BE70-4F28-A0B1-C6FCCF2DEE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7" b="7204"/>
          <a:stretch/>
        </p:blipFill>
        <p:spPr>
          <a:xfrm>
            <a:off x="280594" y="1390151"/>
            <a:ext cx="8876506" cy="498637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Participate!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252681" y="1556680"/>
            <a:ext cx="8638638" cy="4653320"/>
          </a:xfrm>
        </p:spPr>
        <p:txBody>
          <a:bodyPr/>
          <a:lstStyle/>
          <a:p>
            <a:r>
              <a:rPr lang="en-US" sz="2800" dirty="0"/>
              <a:t>Connect to Internet </a:t>
            </a:r>
          </a:p>
          <a:p>
            <a:pPr lvl="1"/>
            <a:r>
              <a:rPr lang="en-US" dirty="0"/>
              <a:t>Network Name: </a:t>
            </a:r>
            <a:r>
              <a:rPr lang="en-US" dirty="0" err="1"/>
              <a:t>besucher</a:t>
            </a:r>
            <a:endParaRPr lang="en-US" dirty="0"/>
          </a:p>
          <a:p>
            <a:pPr lvl="1"/>
            <a:r>
              <a:rPr lang="en-US" dirty="0"/>
              <a:t>No User or PW required</a:t>
            </a:r>
          </a:p>
          <a:p>
            <a:pPr lvl="1"/>
            <a:r>
              <a:rPr lang="en-US" dirty="0"/>
              <a:t>Please accept Terms and Conditions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en-US" sz="2800" dirty="0"/>
              <a:t>Pollev.com/2019dwc745  </a:t>
            </a:r>
            <a:br>
              <a:rPr lang="en-US" sz="2800" dirty="0"/>
            </a:br>
            <a:r>
              <a:rPr lang="en-US" sz="2800" dirty="0"/>
              <a:t>on your tablet, smartphone or laptop</a:t>
            </a:r>
          </a:p>
          <a:p>
            <a:r>
              <a:rPr lang="en-US" sz="2800" dirty="0"/>
              <a:t>Questions will change through the conference</a:t>
            </a:r>
          </a:p>
          <a:p>
            <a:r>
              <a:rPr lang="en-US" sz="2800" dirty="0"/>
              <a:t>Let’s try it!</a:t>
            </a:r>
          </a:p>
        </p:txBody>
      </p:sp>
    </p:spTree>
    <p:extLst>
      <p:ext uri="{BB962C8B-B14F-4D97-AF65-F5344CB8AC3E}">
        <p14:creationId xmlns:p14="http://schemas.microsoft.com/office/powerpoint/2010/main" val="220475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33A892C-A12B-4FEC-80FE-55E6FFF825F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5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59993D9-A359-41A0-837B-E4079EC6D4F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6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BBC0A55-41F0-4A90-A04D-0E38B7D4325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23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CD5302C-C49A-436D-A9E6-E1F7283613B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6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C99B1D6-D005-499C-9370-8F779915757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Danube Water Conference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2000" dirty="0"/>
              <a:t>Discuss the needs to achieve resilient water and sanitation services in the Danube region</a:t>
            </a:r>
          </a:p>
          <a:p>
            <a:r>
              <a:rPr lang="en-US" sz="2000" dirty="0"/>
              <a:t>195+ Participants from national and local governments, regulatory agencies, water utilities and professional associations in 25+ countries</a:t>
            </a:r>
          </a:p>
          <a:p>
            <a:r>
              <a:rPr lang="en-US" sz="2000" dirty="0"/>
              <a:t>Organized by IAWD and the World Bank under the Danube Water Program with funding from Austrian Government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646F081-A6ED-4FAA-AEA0-DA3DF7E63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80" y="4401108"/>
            <a:ext cx="2952328" cy="109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3">
            <a:extLst>
              <a:ext uri="{FF2B5EF4-FFF2-40B4-BE49-F238E27FC236}">
                <a16:creationId xmlns:a16="http://schemas.microsoft.com/office/drawing/2014/main" id="{177171CB-9FE7-4124-9B04-D77756B44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93" y="4209530"/>
            <a:ext cx="3272050" cy="992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279312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4F9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Institutional supporter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41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14D5EA7-131F-4397-B94C-98497B58CE3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0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3B9E0B3-20A0-428D-A469-7576AD7E9CE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12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4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D39CCE-DD87-46B3-B9D5-2EA68F0B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conference supporters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745F353F-3483-4CE1-A5DC-68EF9B548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189" y="1290908"/>
            <a:ext cx="2871299" cy="992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279312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4F9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Premium supporter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108" name="Grafik 19">
            <a:extLst>
              <a:ext uri="{FF2B5EF4-FFF2-40B4-BE49-F238E27FC236}">
                <a16:creationId xmlns:a16="http://schemas.microsoft.com/office/drawing/2014/main" id="{666149F7-47D5-4C6A-842C-6FEC61275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17925"/>
            <a:ext cx="260032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3">
            <a:extLst>
              <a:ext uri="{FF2B5EF4-FFF2-40B4-BE49-F238E27FC236}">
                <a16:creationId xmlns:a16="http://schemas.microsoft.com/office/drawing/2014/main" id="{CF4C4334-4D6A-4DA2-910A-9FC0FE4CC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189" y="2513300"/>
            <a:ext cx="3567731" cy="992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79312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4F9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Conference supporters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776BC7E-23B4-459A-BD49-9172E96E7E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1999" y="3284984"/>
            <a:ext cx="6052880" cy="344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7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50FA-14DC-4397-8E78-38EF851E8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DWC Participants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A67105C-55D0-4CD2-AD97-D125E3C864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0" t="2580" r="1324" b="3183"/>
          <a:stretch/>
        </p:blipFill>
        <p:spPr>
          <a:xfrm>
            <a:off x="683568" y="1404000"/>
            <a:ext cx="7848872" cy="494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9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state of the sector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Countries now face the triple challenge of achieving sustainable services and EU </a:t>
            </a:r>
            <a:r>
              <a:rPr lang="en-US" i="1" dirty="0"/>
              <a:t>acquis </a:t>
            </a:r>
            <a:r>
              <a:rPr lang="en-US" dirty="0"/>
              <a:t>harmonization in the context of changing climate, decreasing populations, disruptive technology and economies with uncertain prospects. 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CF6AF1-4DED-411E-93A2-33394DB35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07" y="4254099"/>
            <a:ext cx="9144000" cy="189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9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D720F7-E866-481A-8575-055A07FF2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third phase of DWP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226ECB-D36A-43CA-8007-E9CE43CF128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Focus on flagship activities that have been developed:</a:t>
            </a:r>
          </a:p>
          <a:p>
            <a:pPr lvl="1"/>
            <a:r>
              <a:rPr lang="en-US" dirty="0"/>
              <a:t>development and update of key regional analytical and advisory activities</a:t>
            </a:r>
          </a:p>
          <a:p>
            <a:pPr lvl="1"/>
            <a:r>
              <a:rPr lang="en-US" dirty="0"/>
              <a:t>DANUBIS.org and benchmarking activities</a:t>
            </a:r>
          </a:p>
          <a:p>
            <a:pPr lvl="1"/>
            <a:r>
              <a:rPr lang="en-US" dirty="0"/>
              <a:t>Danube Learning Partnership</a:t>
            </a:r>
          </a:p>
          <a:p>
            <a:pPr lvl="1"/>
            <a:r>
              <a:rPr lang="en-US" dirty="0"/>
              <a:t>Danube Water Conference</a:t>
            </a:r>
          </a:p>
          <a:p>
            <a:r>
              <a:rPr lang="en-US" dirty="0"/>
              <a:t>NEW: Water Security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93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BFAB09-BB77-431E-A8DE-C03A3BEEB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Danube water conference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6D67B5-163F-48BE-875A-DE9673DAB8C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2000" y="1656000"/>
            <a:ext cx="4536044" cy="4653320"/>
          </a:xfrm>
        </p:spPr>
        <p:txBody>
          <a:bodyPr/>
          <a:lstStyle/>
          <a:p>
            <a:r>
              <a:rPr lang="en-US" dirty="0"/>
              <a:t>We go biannual!</a:t>
            </a:r>
          </a:p>
          <a:p>
            <a:r>
              <a:rPr lang="en-US" dirty="0"/>
              <a:t>Even years: Danube Water Forum in the region</a:t>
            </a:r>
          </a:p>
          <a:p>
            <a:r>
              <a:rPr lang="en-US" dirty="0"/>
              <a:t>Uneven years: Danube Water Conference in Vienna</a:t>
            </a:r>
          </a:p>
          <a:p>
            <a:r>
              <a:rPr lang="en-US" dirty="0"/>
              <a:t>Next DWC: 2021</a:t>
            </a:r>
          </a:p>
        </p:txBody>
      </p:sp>
      <p:pic>
        <p:nvPicPr>
          <p:cNvPr id="5" name="Grafik 4" descr="Ein Bild, das Himmel, Boden, draußen, Personen enthält.&#10;&#10;Automatisch generierte Beschreibung">
            <a:extLst>
              <a:ext uri="{FF2B5EF4-FFF2-40B4-BE49-F238E27FC236}">
                <a16:creationId xmlns:a16="http://schemas.microsoft.com/office/drawing/2014/main" id="{15DE675E-9511-459D-A976-4E6725BC49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68" y="1656000"/>
            <a:ext cx="3760065" cy="233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3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269C91CF-1DEC-4BC8-A38E-05F1C8564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resilience?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C4A1FFE1-A7E9-4FC3-8C6D-0636452C541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2000" y="1656000"/>
            <a:ext cx="8281230" cy="4001095"/>
          </a:xfrm>
        </p:spPr>
        <p:txBody>
          <a:bodyPr/>
          <a:lstStyle/>
          <a:p>
            <a:r>
              <a:rPr lang="en-US" sz="2800" dirty="0"/>
              <a:t>Depending on the discipline, the definition varies:</a:t>
            </a:r>
          </a:p>
          <a:p>
            <a:pPr lvl="1"/>
            <a:r>
              <a:rPr lang="en-US" sz="2400" dirty="0"/>
              <a:t>Ecological: the capacity of an ecosystem to recover from perturbations </a:t>
            </a:r>
          </a:p>
          <a:p>
            <a:pPr lvl="1"/>
            <a:r>
              <a:rPr lang="en-US" sz="2400" dirty="0"/>
              <a:t>Psychological: an individual's ability to adapt in the face of adverse conditions</a:t>
            </a:r>
          </a:p>
          <a:p>
            <a:pPr lvl="1"/>
            <a:r>
              <a:rPr lang="en-US" sz="2400" dirty="0"/>
              <a:t>Engineering:  the ability of buildings and infrastructure to absorb assaults without suffering complete failure</a:t>
            </a:r>
          </a:p>
          <a:p>
            <a:pPr lvl="1"/>
            <a:r>
              <a:rPr lang="en-US" sz="2400" dirty="0"/>
              <a:t>Institutional: the ability of a system to withstand changes in its environment and still function</a:t>
            </a:r>
          </a:p>
        </p:txBody>
      </p:sp>
    </p:spTree>
    <p:extLst>
      <p:ext uri="{BB962C8B-B14F-4D97-AF65-F5344CB8AC3E}">
        <p14:creationId xmlns:p14="http://schemas.microsoft.com/office/powerpoint/2010/main" val="91501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Words of Welcome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0"/>
          </p:nvPr>
        </p:nvSpPr>
        <p:spPr>
          <a:xfrm>
            <a:off x="431999" y="1656000"/>
            <a:ext cx="8651615" cy="4653320"/>
          </a:xfrm>
        </p:spPr>
        <p:txBody>
          <a:bodyPr/>
          <a:lstStyle/>
          <a:p>
            <a:r>
              <a:rPr lang="en-US" b="1" dirty="0"/>
              <a:t>Ms. Elisabeth Gruber</a:t>
            </a:r>
            <a:r>
              <a:rPr lang="en-US" dirty="0"/>
              <a:t>, Director for International Financial Institutions, Austrian Federal Ministry of Finance</a:t>
            </a:r>
          </a:p>
          <a:p>
            <a:r>
              <a:rPr lang="en-US" b="1" dirty="0"/>
              <a:t>Mr. Walter Kling</a:t>
            </a:r>
            <a:r>
              <a:rPr lang="en-US" dirty="0"/>
              <a:t>,</a:t>
            </a:r>
            <a:r>
              <a:rPr lang="en-US" b="1" dirty="0"/>
              <a:t> </a:t>
            </a:r>
            <a:r>
              <a:rPr lang="en-US" dirty="0"/>
              <a:t>President, IAWD</a:t>
            </a:r>
          </a:p>
          <a:p>
            <a:r>
              <a:rPr lang="en-US" b="1" dirty="0"/>
              <a:t>Ms. Linda van Gelder</a:t>
            </a:r>
            <a:r>
              <a:rPr lang="en-US" dirty="0"/>
              <a:t>, Country Director for the Western Balkans, World Bank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0648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13eb4211-bfb9-475b-8ae9-bfe0dcf9153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72520c85-6175-4bb1-bb98-b1c21677d3c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c5b42beb-c41a-4205-b93d-02a8c477e5f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15781b0e-067c-4f20-a49c-7452b7a3b50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1c58c2b2-bc8d-42e0-b4b7-200cc40b634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1513babd-7580-4f17-98f5-0c5111703cd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5b07cb4f-3210-4bbc-ba3b-8f7b206f186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f2384bb2-b78f-4f37-8f02-8d63932e4836"/>
</p:tagLst>
</file>

<file path=ppt/theme/theme1.xml><?xml version="1.0" encoding="utf-8"?>
<a:theme xmlns:a="http://schemas.openxmlformats.org/drawingml/2006/main" name="Default Design">
  <a:themeElements>
    <a:clrScheme name="DWP">
      <a:dk1>
        <a:srgbClr val="000000"/>
      </a:dk1>
      <a:lt1>
        <a:srgbClr val="FFFFFF"/>
      </a:lt1>
      <a:dk2>
        <a:srgbClr val="004F90"/>
      </a:dk2>
      <a:lt2>
        <a:srgbClr val="CDF2FF"/>
      </a:lt2>
      <a:accent1>
        <a:srgbClr val="00AEEF"/>
      </a:accent1>
      <a:accent2>
        <a:srgbClr val="00396C"/>
      </a:accent2>
      <a:accent3>
        <a:srgbClr val="FFFFFF"/>
      </a:accent3>
      <a:accent4>
        <a:srgbClr val="000000"/>
      </a:accent4>
      <a:accent5>
        <a:srgbClr val="8FE2FF"/>
      </a:accent5>
      <a:accent6>
        <a:srgbClr val="006ED2"/>
      </a:accent6>
      <a:hlink>
        <a:srgbClr val="00AEEF"/>
      </a:hlink>
      <a:folHlink>
        <a:srgbClr val="006C92"/>
      </a:folHlink>
    </a:clrScheme>
    <a:fontScheme name="Default Design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546</Words>
  <Application>Microsoft Office PowerPoint</Application>
  <PresentationFormat>Bildschirmpräsentation (4:3)</PresentationFormat>
  <Paragraphs>112</Paragraphs>
  <Slides>22</Slides>
  <Notes>14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32" baseType="lpstr">
      <vt:lpstr>Arial</vt:lpstr>
      <vt:lpstr>Arial Black</vt:lpstr>
      <vt:lpstr>Calibri</vt:lpstr>
      <vt:lpstr>Roboto</vt:lpstr>
      <vt:lpstr>Roboto Black</vt:lpstr>
      <vt:lpstr>Roboto Medium</vt:lpstr>
      <vt:lpstr>Times New Roman</vt:lpstr>
      <vt:lpstr>Wingdings 3</vt:lpstr>
      <vt:lpstr>Default Design</vt:lpstr>
      <vt:lpstr>Image</vt:lpstr>
      <vt:lpstr>ACHIEVING RESILIENCY IN WATER AND WASTEWATER UTILITIES IN THE DANUBE REGION   2019 Danube Water Conference  </vt:lpstr>
      <vt:lpstr>2019 Danube Water Conference</vt:lpstr>
      <vt:lpstr>Further conference supporters</vt:lpstr>
      <vt:lpstr>2019 DWC Participants</vt:lpstr>
      <vt:lpstr>The state of the sector</vt:lpstr>
      <vt:lpstr>The third phase of DWP</vt:lpstr>
      <vt:lpstr>Danube water conference</vt:lpstr>
      <vt:lpstr>What is resilience?</vt:lpstr>
      <vt:lpstr>Words of Welcome</vt:lpstr>
      <vt:lpstr>Lessons learned </vt:lpstr>
      <vt:lpstr>Housekeeping </vt:lpstr>
      <vt:lpstr>Evaluation forms</vt:lpstr>
      <vt:lpstr>Ensuring a successful conference</vt:lpstr>
      <vt:lpstr>Participate!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</dc:creator>
  <cp:lastModifiedBy>KFP-User</cp:lastModifiedBy>
  <cp:revision>301</cp:revision>
  <cp:lastPrinted>2016-12-13T07:51:42Z</cp:lastPrinted>
  <dcterms:created xsi:type="dcterms:W3CDTF">2014-09-29T13:56:39Z</dcterms:created>
  <dcterms:modified xsi:type="dcterms:W3CDTF">2019-05-20T09:02:35Z</dcterms:modified>
</cp:coreProperties>
</file>